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7" r:id="rId1"/>
  </p:sldMasterIdLst>
  <p:notesMasterIdLst>
    <p:notesMasterId r:id="rId36"/>
  </p:notesMasterIdLst>
  <p:sldIdLst>
    <p:sldId id="256" r:id="rId2"/>
    <p:sldId id="259" r:id="rId3"/>
    <p:sldId id="260" r:id="rId4"/>
    <p:sldId id="266" r:id="rId5"/>
    <p:sldId id="320" r:id="rId6"/>
    <p:sldId id="322" r:id="rId7"/>
    <p:sldId id="284" r:id="rId8"/>
    <p:sldId id="285" r:id="rId9"/>
    <p:sldId id="261" r:id="rId10"/>
    <p:sldId id="288" r:id="rId11"/>
    <p:sldId id="262" r:id="rId12"/>
    <p:sldId id="263" r:id="rId13"/>
    <p:sldId id="287" r:id="rId14"/>
    <p:sldId id="289" r:id="rId15"/>
    <p:sldId id="265" r:id="rId16"/>
    <p:sldId id="316" r:id="rId17"/>
    <p:sldId id="291" r:id="rId18"/>
    <p:sldId id="292" r:id="rId19"/>
    <p:sldId id="298" r:id="rId20"/>
    <p:sldId id="312" r:id="rId21"/>
    <p:sldId id="272" r:id="rId22"/>
    <p:sldId id="299" r:id="rId23"/>
    <p:sldId id="268" r:id="rId24"/>
    <p:sldId id="264" r:id="rId25"/>
    <p:sldId id="301" r:id="rId26"/>
    <p:sldId id="302" r:id="rId27"/>
    <p:sldId id="303" r:id="rId28"/>
    <p:sldId id="313" r:id="rId29"/>
    <p:sldId id="267" r:id="rId30"/>
    <p:sldId id="315" r:id="rId31"/>
    <p:sldId id="308" r:id="rId32"/>
    <p:sldId id="306" r:id="rId33"/>
    <p:sldId id="331" r:id="rId34"/>
    <p:sldId id="332" r:id="rId3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ernando Benitez Rodriguez" initials="FBR" lastIdx="1" clrIdx="0">
    <p:extLst>
      <p:ext uri="{19B8F6BF-5375-455C-9EA6-DF929625EA0E}">
        <p15:presenceInfo xmlns:p15="http://schemas.microsoft.com/office/powerpoint/2012/main" userId="Fernando Benitez Rodriguez"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FBE639C-CBC9-413A-8557-D7D969E3DE51}">
  <a:tblStyle styleId="{9FBE639C-CBC9-413A-8557-D7D969E3DE51}" styleName="Table_0">
    <a:wholeTbl>
      <a:tcTxStyle>
        <a:font>
          <a:latin typeface="Arial"/>
          <a:ea typeface="Arial"/>
          <a:cs typeface="Arial"/>
        </a:font>
        <a:srgbClr val="000000"/>
      </a:tcTxStyle>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61" autoAdjust="0"/>
    <p:restoredTop sz="94660"/>
  </p:normalViewPr>
  <p:slideViewPr>
    <p:cSldViewPr snapToGrid="0">
      <p:cViewPr varScale="1">
        <p:scale>
          <a:sx n="151" d="100"/>
          <a:sy n="151" d="100"/>
        </p:scale>
        <p:origin x="432"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3AD240A-CB81-47F3-BDE7-708E9300978A}"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s-ES"/>
        </a:p>
      </dgm:t>
    </dgm:pt>
    <dgm:pt modelId="{1F61BA6F-CFC9-4D72-82D1-FF6D625EA5B7}">
      <dgm:prSet phldrT="[Texto]" custT="1"/>
      <dgm:spPr/>
      <dgm:t>
        <a:bodyPr/>
        <a:lstStyle/>
        <a:p>
          <a:r>
            <a:rPr lang="es-ES" sz="1000" b="0" i="0" u="none" strike="noStrike" cap="none" dirty="0">
              <a:solidFill>
                <a:srgbClr val="FFFF00"/>
              </a:solidFill>
              <a:latin typeface="Roboto Condensed Light"/>
              <a:ea typeface="Roboto Condensed Light"/>
              <a:cs typeface="Roboto Condensed Light"/>
              <a:sym typeface="Roboto Condensed Light"/>
            </a:rPr>
            <a:t>la naturaleza de la violación.</a:t>
          </a:r>
        </a:p>
      </dgm:t>
    </dgm:pt>
    <dgm:pt modelId="{6509DC9F-AEA2-439E-8437-B6E4CFB1F345}" type="parTrans" cxnId="{09C22FE3-D5B3-469A-9DA0-5F59D895FEAA}">
      <dgm:prSet/>
      <dgm:spPr/>
      <dgm:t>
        <a:bodyPr/>
        <a:lstStyle/>
        <a:p>
          <a:endParaRPr lang="es-ES"/>
        </a:p>
      </dgm:t>
    </dgm:pt>
    <dgm:pt modelId="{7862557F-96D0-4B0B-A96B-9DE01249A54C}" type="sibTrans" cxnId="{09C22FE3-D5B3-469A-9DA0-5F59D895FEAA}">
      <dgm:prSet/>
      <dgm:spPr/>
      <dgm:t>
        <a:bodyPr/>
        <a:lstStyle/>
        <a:p>
          <a:endParaRPr lang="es-ES"/>
        </a:p>
      </dgm:t>
    </dgm:pt>
    <dgm:pt modelId="{5E68B6E2-0A9F-4AD4-967C-922E1CDC18B7}">
      <dgm:prSet phldrT="[Texto]" custT="1"/>
      <dgm:spPr/>
      <dgm:t>
        <a:bodyPr/>
        <a:lstStyle/>
        <a:p>
          <a:r>
            <a:rPr lang="es-ES" sz="1000" b="0" i="0" u="none" strike="noStrike" cap="none" dirty="0">
              <a:solidFill>
                <a:srgbClr val="FFFF00"/>
              </a:solidFill>
              <a:latin typeface="Roboto Condensed Light"/>
              <a:ea typeface="Roboto Condensed Light"/>
              <a:cs typeface="Roboto Condensed Light"/>
            </a:rPr>
            <a:t>categorías de datos y de interesados afectados.</a:t>
          </a:r>
        </a:p>
      </dgm:t>
    </dgm:pt>
    <dgm:pt modelId="{BFF8F348-3D37-4297-ACBC-D895D2D17ADE}" type="parTrans" cxnId="{8766BA75-963F-4FF5-9268-3578F5EDFB3B}">
      <dgm:prSet/>
      <dgm:spPr/>
      <dgm:t>
        <a:bodyPr/>
        <a:lstStyle/>
        <a:p>
          <a:endParaRPr lang="es-ES"/>
        </a:p>
      </dgm:t>
    </dgm:pt>
    <dgm:pt modelId="{EE7AD196-1D97-4228-8858-BED73F0E53B6}" type="sibTrans" cxnId="{8766BA75-963F-4FF5-9268-3578F5EDFB3B}">
      <dgm:prSet/>
      <dgm:spPr/>
      <dgm:t>
        <a:bodyPr/>
        <a:lstStyle/>
        <a:p>
          <a:endParaRPr lang="es-ES"/>
        </a:p>
      </dgm:t>
    </dgm:pt>
    <dgm:pt modelId="{F1A4554A-84CC-483B-9CC7-E8FC3F8BC68F}">
      <dgm:prSet phldrT="[Texto]" custT="1"/>
      <dgm:spPr/>
      <dgm:t>
        <a:bodyPr/>
        <a:lstStyle/>
        <a:p>
          <a:r>
            <a:rPr lang="es-ES" sz="1000" b="0" i="0" u="none" strike="noStrike" cap="none" dirty="0">
              <a:solidFill>
                <a:srgbClr val="FFFF00"/>
              </a:solidFill>
              <a:latin typeface="Roboto Condensed Light"/>
              <a:ea typeface="Roboto Condensed Light"/>
              <a:cs typeface="Roboto Condensed Light"/>
              <a:sym typeface="Arial"/>
            </a:rPr>
            <a:t>medidas aplicadas para solventar la quiebra y los posibles efectos negativos sobre los interesados</a:t>
          </a:r>
        </a:p>
        <a:p>
          <a:endParaRPr lang="es-ES" sz="1100" b="0" i="0" u="none" strike="noStrike" cap="none" dirty="0">
            <a:solidFill>
              <a:srgbClr val="FFFF00"/>
            </a:solidFill>
            <a:latin typeface="Roboto Condensed Light"/>
            <a:ea typeface="Roboto Condensed Light"/>
            <a:cs typeface="Roboto Condensed Light"/>
            <a:sym typeface="Arial"/>
          </a:endParaRPr>
        </a:p>
      </dgm:t>
    </dgm:pt>
    <dgm:pt modelId="{B09447DB-1B17-431D-8E62-8CAC90528899}" type="parTrans" cxnId="{F95EA3EE-26EF-42F1-8184-ECE416400DE1}">
      <dgm:prSet/>
      <dgm:spPr/>
      <dgm:t>
        <a:bodyPr/>
        <a:lstStyle/>
        <a:p>
          <a:endParaRPr lang="es-ES"/>
        </a:p>
      </dgm:t>
    </dgm:pt>
    <dgm:pt modelId="{AAAC1DD6-6A7F-4651-9F8D-FEED85442807}" type="sibTrans" cxnId="{F95EA3EE-26EF-42F1-8184-ECE416400DE1}">
      <dgm:prSet/>
      <dgm:spPr/>
      <dgm:t>
        <a:bodyPr/>
        <a:lstStyle/>
        <a:p>
          <a:endParaRPr lang="es-ES"/>
        </a:p>
      </dgm:t>
    </dgm:pt>
    <dgm:pt modelId="{333BDA26-5FE8-46F0-A627-EE26734DB16F}" type="pres">
      <dgm:prSet presAssocID="{F3AD240A-CB81-47F3-BDE7-708E9300978A}" presName="diagram" presStyleCnt="0">
        <dgm:presLayoutVars>
          <dgm:dir/>
          <dgm:resizeHandles val="exact"/>
        </dgm:presLayoutVars>
      </dgm:prSet>
      <dgm:spPr/>
    </dgm:pt>
    <dgm:pt modelId="{7A1B60F1-0CC3-417E-9A56-A875DE137D95}" type="pres">
      <dgm:prSet presAssocID="{1F61BA6F-CFC9-4D72-82D1-FF6D625EA5B7}" presName="node" presStyleLbl="node1" presStyleIdx="0" presStyleCnt="3">
        <dgm:presLayoutVars>
          <dgm:bulletEnabled val="1"/>
        </dgm:presLayoutVars>
      </dgm:prSet>
      <dgm:spPr/>
    </dgm:pt>
    <dgm:pt modelId="{07E97C79-1F79-49B4-9A67-8427066D927F}" type="pres">
      <dgm:prSet presAssocID="{7862557F-96D0-4B0B-A96B-9DE01249A54C}" presName="sibTrans" presStyleCnt="0"/>
      <dgm:spPr/>
    </dgm:pt>
    <dgm:pt modelId="{038322CF-597C-4A9C-A40A-001359D82E84}" type="pres">
      <dgm:prSet presAssocID="{5E68B6E2-0A9F-4AD4-967C-922E1CDC18B7}" presName="node" presStyleLbl="node1" presStyleIdx="1" presStyleCnt="3" custLinFactNeighborX="-3144" custLinFactNeighborY="2185">
        <dgm:presLayoutVars>
          <dgm:bulletEnabled val="1"/>
        </dgm:presLayoutVars>
      </dgm:prSet>
      <dgm:spPr/>
    </dgm:pt>
    <dgm:pt modelId="{E16A266C-610C-47A6-A93F-58345E1D9CF4}" type="pres">
      <dgm:prSet presAssocID="{EE7AD196-1D97-4228-8858-BED73F0E53B6}" presName="sibTrans" presStyleCnt="0"/>
      <dgm:spPr/>
    </dgm:pt>
    <dgm:pt modelId="{FD5167A3-A7A2-4831-B46E-1DA3EE0FF4FD}" type="pres">
      <dgm:prSet presAssocID="{F1A4554A-84CC-483B-9CC7-E8FC3F8BC68F}" presName="node" presStyleLbl="node1" presStyleIdx="2" presStyleCnt="3" custScaleX="128060" custScaleY="125998" custLinFactNeighborX="-226" custLinFactNeighborY="19048">
        <dgm:presLayoutVars>
          <dgm:bulletEnabled val="1"/>
        </dgm:presLayoutVars>
      </dgm:prSet>
      <dgm:spPr/>
    </dgm:pt>
  </dgm:ptLst>
  <dgm:cxnLst>
    <dgm:cxn modelId="{79CDA668-C814-49F5-A1C7-AAA2CD7B078D}" type="presOf" srcId="{F1A4554A-84CC-483B-9CC7-E8FC3F8BC68F}" destId="{FD5167A3-A7A2-4831-B46E-1DA3EE0FF4FD}" srcOrd="0" destOrd="0" presId="urn:microsoft.com/office/officeart/2005/8/layout/default"/>
    <dgm:cxn modelId="{8766BA75-963F-4FF5-9268-3578F5EDFB3B}" srcId="{F3AD240A-CB81-47F3-BDE7-708E9300978A}" destId="{5E68B6E2-0A9F-4AD4-967C-922E1CDC18B7}" srcOrd="1" destOrd="0" parTransId="{BFF8F348-3D37-4297-ACBC-D895D2D17ADE}" sibTransId="{EE7AD196-1D97-4228-8858-BED73F0E53B6}"/>
    <dgm:cxn modelId="{21B63C8B-AC72-47B0-A120-9007409A46B6}" type="presOf" srcId="{F3AD240A-CB81-47F3-BDE7-708E9300978A}" destId="{333BDA26-5FE8-46F0-A627-EE26734DB16F}" srcOrd="0" destOrd="0" presId="urn:microsoft.com/office/officeart/2005/8/layout/default"/>
    <dgm:cxn modelId="{28951990-CBB5-43F1-A890-90EE2AD6770B}" type="presOf" srcId="{5E68B6E2-0A9F-4AD4-967C-922E1CDC18B7}" destId="{038322CF-597C-4A9C-A40A-001359D82E84}" srcOrd="0" destOrd="0" presId="urn:microsoft.com/office/officeart/2005/8/layout/default"/>
    <dgm:cxn modelId="{4B72A0DB-AE67-40B0-B48B-76B52FC95CC5}" type="presOf" srcId="{1F61BA6F-CFC9-4D72-82D1-FF6D625EA5B7}" destId="{7A1B60F1-0CC3-417E-9A56-A875DE137D95}" srcOrd="0" destOrd="0" presId="urn:microsoft.com/office/officeart/2005/8/layout/default"/>
    <dgm:cxn modelId="{09C22FE3-D5B3-469A-9DA0-5F59D895FEAA}" srcId="{F3AD240A-CB81-47F3-BDE7-708E9300978A}" destId="{1F61BA6F-CFC9-4D72-82D1-FF6D625EA5B7}" srcOrd="0" destOrd="0" parTransId="{6509DC9F-AEA2-439E-8437-B6E4CFB1F345}" sibTransId="{7862557F-96D0-4B0B-A96B-9DE01249A54C}"/>
    <dgm:cxn modelId="{F95EA3EE-26EF-42F1-8184-ECE416400DE1}" srcId="{F3AD240A-CB81-47F3-BDE7-708E9300978A}" destId="{F1A4554A-84CC-483B-9CC7-E8FC3F8BC68F}" srcOrd="2" destOrd="0" parTransId="{B09447DB-1B17-431D-8E62-8CAC90528899}" sibTransId="{AAAC1DD6-6A7F-4651-9F8D-FEED85442807}"/>
    <dgm:cxn modelId="{6351CE3C-F0C4-43E3-A9AF-2ADC167A37A9}" type="presParOf" srcId="{333BDA26-5FE8-46F0-A627-EE26734DB16F}" destId="{7A1B60F1-0CC3-417E-9A56-A875DE137D95}" srcOrd="0" destOrd="0" presId="urn:microsoft.com/office/officeart/2005/8/layout/default"/>
    <dgm:cxn modelId="{54B1E904-C5F2-4D79-AD76-E565A01C2AB9}" type="presParOf" srcId="{333BDA26-5FE8-46F0-A627-EE26734DB16F}" destId="{07E97C79-1F79-49B4-9A67-8427066D927F}" srcOrd="1" destOrd="0" presId="urn:microsoft.com/office/officeart/2005/8/layout/default"/>
    <dgm:cxn modelId="{7B267D58-A762-4C90-9D50-1620FB4370E0}" type="presParOf" srcId="{333BDA26-5FE8-46F0-A627-EE26734DB16F}" destId="{038322CF-597C-4A9C-A40A-001359D82E84}" srcOrd="2" destOrd="0" presId="urn:microsoft.com/office/officeart/2005/8/layout/default"/>
    <dgm:cxn modelId="{3F6B6ADF-67F1-4E4F-A32F-DB2FA50A69C5}" type="presParOf" srcId="{333BDA26-5FE8-46F0-A627-EE26734DB16F}" destId="{E16A266C-610C-47A6-A93F-58345E1D9CF4}" srcOrd="3" destOrd="0" presId="urn:microsoft.com/office/officeart/2005/8/layout/default"/>
    <dgm:cxn modelId="{21CD86FD-104E-45CF-B14A-D985CD15A37F}" type="presParOf" srcId="{333BDA26-5FE8-46F0-A627-EE26734DB16F}" destId="{FD5167A3-A7A2-4831-B46E-1DA3EE0FF4FD}" srcOrd="4"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1B60F1-0CC3-417E-9A56-A875DE137D95}">
      <dsp:nvSpPr>
        <dsp:cNvPr id="0" name=""/>
        <dsp:cNvSpPr/>
      </dsp:nvSpPr>
      <dsp:spPr>
        <a:xfrm>
          <a:off x="1528" y="523750"/>
          <a:ext cx="1277700" cy="76662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s-ES" sz="1000" b="0" i="0" u="none" strike="noStrike" kern="1200" cap="none" dirty="0">
              <a:solidFill>
                <a:srgbClr val="FFFF00"/>
              </a:solidFill>
              <a:latin typeface="Roboto Condensed Light"/>
              <a:ea typeface="Roboto Condensed Light"/>
              <a:cs typeface="Roboto Condensed Light"/>
              <a:sym typeface="Roboto Condensed Light"/>
            </a:rPr>
            <a:t>la naturaleza de la violación.</a:t>
          </a:r>
        </a:p>
      </dsp:txBody>
      <dsp:txXfrm>
        <a:off x="1528" y="523750"/>
        <a:ext cx="1277700" cy="766620"/>
      </dsp:txXfrm>
    </dsp:sp>
    <dsp:sp modelId="{038322CF-597C-4A9C-A40A-001359D82E84}">
      <dsp:nvSpPr>
        <dsp:cNvPr id="0" name=""/>
        <dsp:cNvSpPr/>
      </dsp:nvSpPr>
      <dsp:spPr>
        <a:xfrm>
          <a:off x="1366828" y="540501"/>
          <a:ext cx="1277700" cy="76662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s-ES" sz="1000" b="0" i="0" u="none" strike="noStrike" kern="1200" cap="none" dirty="0">
              <a:solidFill>
                <a:srgbClr val="FFFF00"/>
              </a:solidFill>
              <a:latin typeface="Roboto Condensed Light"/>
              <a:ea typeface="Roboto Condensed Light"/>
              <a:cs typeface="Roboto Condensed Light"/>
            </a:rPr>
            <a:t>categorías de datos y de interesados afectados.</a:t>
          </a:r>
        </a:p>
      </dsp:txBody>
      <dsp:txXfrm>
        <a:off x="1366828" y="540501"/>
        <a:ext cx="1277700" cy="766620"/>
      </dsp:txXfrm>
    </dsp:sp>
    <dsp:sp modelId="{FD5167A3-A7A2-4831-B46E-1DA3EE0FF4FD}">
      <dsp:nvSpPr>
        <dsp:cNvPr id="0" name=""/>
        <dsp:cNvSpPr/>
      </dsp:nvSpPr>
      <dsp:spPr>
        <a:xfrm>
          <a:off x="2809582" y="570123"/>
          <a:ext cx="1636223" cy="96592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s-ES" sz="1000" b="0" i="0" u="none" strike="noStrike" kern="1200" cap="none" dirty="0">
              <a:solidFill>
                <a:srgbClr val="FFFF00"/>
              </a:solidFill>
              <a:latin typeface="Roboto Condensed Light"/>
              <a:ea typeface="Roboto Condensed Light"/>
              <a:cs typeface="Roboto Condensed Light"/>
              <a:sym typeface="Arial"/>
            </a:rPr>
            <a:t>medidas aplicadas para solventar la quiebra y los posibles efectos negativos sobre los interesados</a:t>
          </a:r>
        </a:p>
        <a:p>
          <a:pPr marL="0" lvl="0" indent="0" algn="ctr" defTabSz="444500">
            <a:lnSpc>
              <a:spcPct val="90000"/>
            </a:lnSpc>
            <a:spcBef>
              <a:spcPct val="0"/>
            </a:spcBef>
            <a:spcAft>
              <a:spcPct val="35000"/>
            </a:spcAft>
            <a:buNone/>
          </a:pPr>
          <a:endParaRPr lang="es-ES" sz="1100" b="0" i="0" u="none" strike="noStrike" kern="1200" cap="none" dirty="0">
            <a:solidFill>
              <a:srgbClr val="FFFF00"/>
            </a:solidFill>
            <a:latin typeface="Roboto Condensed Light"/>
            <a:ea typeface="Roboto Condensed Light"/>
            <a:cs typeface="Roboto Condensed Light"/>
            <a:sym typeface="Arial"/>
          </a:endParaRPr>
        </a:p>
      </dsp:txBody>
      <dsp:txXfrm>
        <a:off x="2809582" y="570123"/>
        <a:ext cx="1636223" cy="96592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175"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wrap="square" lIns="91425" tIns="91425" rIns="91425" bIns="91425" anchor="t" anchorCtr="0"/>
          <a:lstStyle>
            <a:lvl1pPr lvl="0">
              <a:spcBef>
                <a:spcPts val="0"/>
              </a:spcBef>
              <a:buChar char="●"/>
              <a:defRPr sz="1100"/>
            </a:lvl1pPr>
            <a:lvl2pPr lvl="1">
              <a:spcBef>
                <a:spcPts val="0"/>
              </a:spcBef>
              <a:buChar char="○"/>
              <a:defRPr sz="1100"/>
            </a:lvl2pPr>
            <a:lvl3pPr lvl="2">
              <a:spcBef>
                <a:spcPts val="0"/>
              </a:spcBef>
              <a:buChar char="■"/>
              <a:defRPr sz="1100"/>
            </a:lvl3pPr>
            <a:lvl4pPr lvl="3">
              <a:spcBef>
                <a:spcPts val="0"/>
              </a:spcBef>
              <a:buChar char="●"/>
              <a:defRPr sz="1100"/>
            </a:lvl4pPr>
            <a:lvl5pPr lvl="4">
              <a:spcBef>
                <a:spcPts val="0"/>
              </a:spcBef>
              <a:buChar char="○"/>
              <a:defRPr sz="1100"/>
            </a:lvl5pPr>
            <a:lvl6pPr lvl="5">
              <a:spcBef>
                <a:spcPts val="0"/>
              </a:spcBef>
              <a:buChar char="■"/>
              <a:defRPr sz="1100"/>
            </a:lvl6pPr>
            <a:lvl7pPr lvl="6">
              <a:spcBef>
                <a:spcPts val="0"/>
              </a:spcBef>
              <a:buChar char="●"/>
              <a:defRPr sz="1100"/>
            </a:lvl7pPr>
            <a:lvl8pPr lvl="7">
              <a:spcBef>
                <a:spcPts val="0"/>
              </a:spcBef>
              <a:buChar char="○"/>
              <a:defRPr sz="1100"/>
            </a:lvl8pPr>
            <a:lvl9pPr lvl="8">
              <a:spcBef>
                <a:spcPts val="0"/>
              </a:spcBef>
              <a:buChar char="■"/>
              <a:defRPr sz="1100"/>
            </a:lvl9pPr>
          </a:lstStyle>
          <a:p>
            <a:endParaRPr/>
          </a:p>
        </p:txBody>
      </p:sp>
    </p:spTree>
    <p:extLst>
      <p:ext uri="{BB962C8B-B14F-4D97-AF65-F5344CB8AC3E}">
        <p14:creationId xmlns:p14="http://schemas.microsoft.com/office/powerpoint/2010/main" val="980211463"/>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Shape 1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2" name="Shape 182"/>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6229362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Shape 2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9" name="Shape 219"/>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1133675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Shape 22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7" name="Shape 227"/>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2202792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Shape 3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2" name="Shape 312"/>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634186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Shape 43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40" name="Shape 440"/>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1793121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Shape 43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40" name="Shape 440"/>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9530587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Shape 2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9" name="Shape 219"/>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14953067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Shape 38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7" name="Shape 387"/>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2943723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Shape 23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4" name="Shape 234"/>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11569133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Shape 23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4" name="Shape 234"/>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20905141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Shape 24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6" name="Shape 246"/>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3485258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Shape 26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5" name="Shape 265"/>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35699014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Shape 23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4" name="Shape 234"/>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276895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Shape 2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9" name="Shape 219"/>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7385274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Shape 29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8" name="Shape 298"/>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0697015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Shape 29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8" name="Shape 298"/>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1076011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Shape 47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76" name="Shape 476"/>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4240190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Shape 47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76" name="Shape 476"/>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8752788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Shape 2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9" name="Shape 219"/>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7436746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Shape 23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4" name="Shape 234"/>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2904255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Shape 41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16" name="Shape 416"/>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9996400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Shape 2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9" name="Shape 219"/>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7120357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Shape 33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39" name="Shape 339"/>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8372462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Shape 2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1" name="Shape 281"/>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9766307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Shape 41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16" name="Shape 416"/>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5204325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Shape 23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4" name="Shape 234"/>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8456926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Shape 2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9" name="Shape 219"/>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5283494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Shape 31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8" name="Shape 318"/>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2521039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Shape 31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8" name="Shape 318"/>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0139476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Shape 31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8" name="Shape 318"/>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4895472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Shape 31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8" name="Shape 318"/>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5248469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Shape 9"/>
        <p:cNvGrpSpPr/>
        <p:nvPr/>
      </p:nvGrpSpPr>
      <p:grpSpPr>
        <a:xfrm>
          <a:off x="0" y="0"/>
          <a:ext cx="0" cy="0"/>
          <a:chOff x="0" y="0"/>
          <a:chExt cx="0" cy="0"/>
        </a:xfrm>
      </p:grpSpPr>
      <p:sp>
        <p:nvSpPr>
          <p:cNvPr id="10" name="Shape 10"/>
          <p:cNvSpPr/>
          <p:nvPr/>
        </p:nvSpPr>
        <p:spPr>
          <a:xfrm>
            <a:off x="7544482" y="657775"/>
            <a:ext cx="1299300" cy="432900"/>
          </a:xfrm>
          <a:prstGeom prst="triangle">
            <a:avLst>
              <a:gd name="adj" fmla="val 32425"/>
            </a:avLst>
          </a:prstGeom>
          <a:solidFill>
            <a:srgbClr val="263248"/>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grpSp>
        <p:nvGrpSpPr>
          <p:cNvPr id="11" name="Shape 11"/>
          <p:cNvGrpSpPr/>
          <p:nvPr/>
        </p:nvGrpSpPr>
        <p:grpSpPr>
          <a:xfrm>
            <a:off x="0" y="-7088"/>
            <a:ext cx="8661398" cy="5150588"/>
            <a:chOff x="0" y="-7088"/>
            <a:chExt cx="8661398" cy="5150588"/>
          </a:xfrm>
        </p:grpSpPr>
        <p:sp>
          <p:nvSpPr>
            <p:cNvPr id="12" name="Shape 12"/>
            <p:cNvSpPr/>
            <p:nvPr/>
          </p:nvSpPr>
          <p:spPr>
            <a:xfrm>
              <a:off x="0" y="0"/>
              <a:ext cx="3525000" cy="5143500"/>
            </a:xfrm>
            <a:prstGeom prst="rect">
              <a:avLst/>
            </a:prstGeom>
            <a:solidFill>
              <a:srgbClr val="C7D3E6"/>
            </a:solidFill>
            <a:ln>
              <a:noFill/>
            </a:ln>
          </p:spPr>
          <p:txBody>
            <a:bodyPr wrap="square" lIns="91425" tIns="91425" rIns="91425" bIns="91425" anchor="ctr" anchorCtr="0">
              <a:noAutofit/>
            </a:bodyPr>
            <a:lstStyle/>
            <a:p>
              <a:pPr lvl="0">
                <a:spcBef>
                  <a:spcPts val="0"/>
                </a:spcBef>
                <a:buNone/>
              </a:pPr>
              <a:endParaRPr dirty="0"/>
            </a:p>
          </p:txBody>
        </p:sp>
        <p:sp>
          <p:nvSpPr>
            <p:cNvPr id="13" name="Shape 13"/>
            <p:cNvSpPr/>
            <p:nvPr/>
          </p:nvSpPr>
          <p:spPr>
            <a:xfrm rot="10800000" flipH="1">
              <a:off x="3517898" y="-7088"/>
              <a:ext cx="5143500" cy="5143500"/>
            </a:xfrm>
            <a:prstGeom prst="rtTriangle">
              <a:avLst/>
            </a:prstGeom>
            <a:solidFill>
              <a:srgbClr val="C7D3E6"/>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grpSp>
      <p:grpSp>
        <p:nvGrpSpPr>
          <p:cNvPr id="14" name="Shape 14"/>
          <p:cNvGrpSpPr/>
          <p:nvPr/>
        </p:nvGrpSpPr>
        <p:grpSpPr>
          <a:xfrm rot="10800000" flipH="1">
            <a:off x="0" y="1090762"/>
            <a:ext cx="8847501" cy="2961974"/>
            <a:chOff x="-8178042" y="-4493254"/>
            <a:chExt cx="19483597" cy="6522736"/>
          </a:xfrm>
        </p:grpSpPr>
        <p:sp>
          <p:nvSpPr>
            <p:cNvPr id="15" name="Shape 15"/>
            <p:cNvSpPr/>
            <p:nvPr/>
          </p:nvSpPr>
          <p:spPr>
            <a:xfrm>
              <a:off x="-8178042" y="-4493118"/>
              <a:ext cx="12968400" cy="6522600"/>
            </a:xfrm>
            <a:prstGeom prst="rect">
              <a:avLst/>
            </a:prstGeom>
            <a:solidFill>
              <a:srgbClr val="3F5378"/>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sp>
          <p:nvSpPr>
            <p:cNvPr id="16" name="Shape 16"/>
            <p:cNvSpPr/>
            <p:nvPr/>
          </p:nvSpPr>
          <p:spPr>
            <a:xfrm>
              <a:off x="4782955" y="-4493254"/>
              <a:ext cx="6522599" cy="6522600"/>
            </a:xfrm>
            <a:prstGeom prst="rtTriangle">
              <a:avLst/>
            </a:prstGeom>
            <a:solidFill>
              <a:srgbClr val="3F5378"/>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grpSp>
      <p:grpSp>
        <p:nvGrpSpPr>
          <p:cNvPr id="17" name="Shape 17"/>
          <p:cNvGrpSpPr/>
          <p:nvPr/>
        </p:nvGrpSpPr>
        <p:grpSpPr>
          <a:xfrm>
            <a:off x="3677235" y="4278348"/>
            <a:ext cx="5480828" cy="432996"/>
            <a:chOff x="5582264" y="4646737"/>
            <a:chExt cx="5480828" cy="432996"/>
          </a:xfrm>
        </p:grpSpPr>
        <p:sp>
          <p:nvSpPr>
            <p:cNvPr id="18" name="Shape 18"/>
            <p:cNvSpPr/>
            <p:nvPr/>
          </p:nvSpPr>
          <p:spPr>
            <a:xfrm rot="10800000">
              <a:off x="5582264" y="4948333"/>
              <a:ext cx="394200" cy="131400"/>
            </a:xfrm>
            <a:prstGeom prst="triangle">
              <a:avLst>
                <a:gd name="adj" fmla="val 32425"/>
              </a:avLst>
            </a:prstGeom>
            <a:solidFill>
              <a:srgbClr val="D26F00"/>
            </a:solidFill>
            <a:ln>
              <a:noFill/>
            </a:ln>
          </p:spPr>
          <p:txBody>
            <a:bodyPr wrap="square" lIns="91425" tIns="91425" rIns="91425" bIns="91425" anchor="ctr" anchorCtr="0">
              <a:noAutofit/>
            </a:bodyPr>
            <a:lstStyle/>
            <a:p>
              <a:pPr lvl="0">
                <a:spcBef>
                  <a:spcPts val="0"/>
                </a:spcBef>
                <a:buNone/>
              </a:pPr>
              <a:endParaRPr dirty="0"/>
            </a:p>
          </p:txBody>
        </p:sp>
        <p:grpSp>
          <p:nvGrpSpPr>
            <p:cNvPr id="19" name="Shape 19"/>
            <p:cNvGrpSpPr/>
            <p:nvPr/>
          </p:nvGrpSpPr>
          <p:grpSpPr>
            <a:xfrm flipH="1">
              <a:off x="5585231" y="4646737"/>
              <a:ext cx="5477861" cy="304551"/>
              <a:chOff x="-24158748" y="330075"/>
              <a:chExt cx="30568422" cy="1699505"/>
            </a:xfrm>
          </p:grpSpPr>
          <p:sp>
            <p:nvSpPr>
              <p:cNvPr id="20" name="Shape 20"/>
              <p:cNvSpPr/>
              <p:nvPr/>
            </p:nvSpPr>
            <p:spPr>
              <a:xfrm>
                <a:off x="-24158748" y="330080"/>
                <a:ext cx="28908000" cy="1699500"/>
              </a:xfrm>
              <a:prstGeom prst="rect">
                <a:avLst/>
              </a:prstGeom>
              <a:solidFill>
                <a:srgbClr val="FF9800"/>
              </a:solidFill>
              <a:ln>
                <a:noFill/>
              </a:ln>
            </p:spPr>
            <p:txBody>
              <a:bodyPr wrap="square" lIns="91425" tIns="91425" rIns="91425" bIns="91425" anchor="ctr" anchorCtr="0">
                <a:noAutofit/>
              </a:bodyPr>
              <a:lstStyle/>
              <a:p>
                <a:pPr lvl="0" rtl="0">
                  <a:spcBef>
                    <a:spcPts val="0"/>
                  </a:spcBef>
                  <a:buNone/>
                </a:pPr>
                <a:endParaRPr dirty="0"/>
              </a:p>
            </p:txBody>
          </p:sp>
          <p:sp>
            <p:nvSpPr>
              <p:cNvPr id="21" name="Shape 21"/>
              <p:cNvSpPr/>
              <p:nvPr/>
            </p:nvSpPr>
            <p:spPr>
              <a:xfrm>
                <a:off x="4710174" y="330075"/>
                <a:ext cx="1699500" cy="1699500"/>
              </a:xfrm>
              <a:prstGeom prst="rtTriangle">
                <a:avLst/>
              </a:prstGeom>
              <a:solidFill>
                <a:srgbClr val="FF9800"/>
              </a:solidFill>
              <a:ln>
                <a:noFill/>
              </a:ln>
            </p:spPr>
            <p:txBody>
              <a:bodyPr wrap="square" lIns="91425" tIns="91425" rIns="91425" bIns="91425" anchor="ctr" anchorCtr="0">
                <a:noAutofit/>
              </a:bodyPr>
              <a:lstStyle/>
              <a:p>
                <a:pPr lvl="0">
                  <a:spcBef>
                    <a:spcPts val="0"/>
                  </a:spcBef>
                  <a:buNone/>
                </a:pPr>
                <a:endParaRPr dirty="0"/>
              </a:p>
            </p:txBody>
          </p:sp>
        </p:grpSp>
      </p:grpSp>
      <p:sp>
        <p:nvSpPr>
          <p:cNvPr id="22" name="Shape 22"/>
          <p:cNvSpPr txBox="1">
            <a:spLocks noGrp="1"/>
          </p:cNvSpPr>
          <p:nvPr>
            <p:ph type="ctrTitle"/>
          </p:nvPr>
        </p:nvSpPr>
        <p:spPr>
          <a:xfrm>
            <a:off x="685800" y="1090750"/>
            <a:ext cx="5367900" cy="2961900"/>
          </a:xfrm>
          <a:prstGeom prst="rect">
            <a:avLst/>
          </a:prstGeom>
        </p:spPr>
        <p:txBody>
          <a:bodyPr wrap="square" lIns="91425" tIns="91425" rIns="91425" bIns="91425" anchor="ctr" anchorCtr="0"/>
          <a:lstStyle>
            <a:lvl1pPr lvl="0">
              <a:spcBef>
                <a:spcPts val="0"/>
              </a:spcBef>
              <a:buSzPct val="100000"/>
              <a:defRPr sz="4800"/>
            </a:lvl1pPr>
            <a:lvl2pPr lvl="1" algn="ctr">
              <a:spcBef>
                <a:spcPts val="0"/>
              </a:spcBef>
              <a:buSzPct val="100000"/>
              <a:defRPr sz="4800"/>
            </a:lvl2pPr>
            <a:lvl3pPr lvl="2" algn="ctr">
              <a:spcBef>
                <a:spcPts val="0"/>
              </a:spcBef>
              <a:buSzPct val="100000"/>
              <a:defRPr sz="4800"/>
            </a:lvl3pPr>
            <a:lvl4pPr lvl="3" algn="ctr">
              <a:spcBef>
                <a:spcPts val="0"/>
              </a:spcBef>
              <a:buSzPct val="100000"/>
              <a:defRPr sz="4800"/>
            </a:lvl4pPr>
            <a:lvl5pPr lvl="4" algn="ctr">
              <a:spcBef>
                <a:spcPts val="0"/>
              </a:spcBef>
              <a:buSzPct val="100000"/>
              <a:defRPr sz="4800"/>
            </a:lvl5pPr>
            <a:lvl6pPr lvl="5" algn="ctr">
              <a:spcBef>
                <a:spcPts val="0"/>
              </a:spcBef>
              <a:buSzPct val="100000"/>
              <a:defRPr sz="4800"/>
            </a:lvl6pPr>
            <a:lvl7pPr lvl="6" algn="ctr">
              <a:spcBef>
                <a:spcPts val="0"/>
              </a:spcBef>
              <a:buSzPct val="100000"/>
              <a:defRPr sz="4800"/>
            </a:lvl7pPr>
            <a:lvl8pPr lvl="7" algn="ctr">
              <a:spcBef>
                <a:spcPts val="0"/>
              </a:spcBef>
              <a:buSzPct val="100000"/>
              <a:defRPr sz="4800"/>
            </a:lvl8pPr>
            <a:lvl9pPr lvl="8" algn="ctr">
              <a:spcBef>
                <a:spcPts val="0"/>
              </a:spcBef>
              <a:buSzPct val="100000"/>
              <a:defRPr sz="4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ubtitle">
    <p:spTree>
      <p:nvGrpSpPr>
        <p:cNvPr id="1" name="Shape 23"/>
        <p:cNvGrpSpPr/>
        <p:nvPr/>
      </p:nvGrpSpPr>
      <p:grpSpPr>
        <a:xfrm>
          <a:off x="0" y="0"/>
          <a:ext cx="0" cy="0"/>
          <a:chOff x="0" y="0"/>
          <a:chExt cx="0" cy="0"/>
        </a:xfrm>
      </p:grpSpPr>
      <p:sp>
        <p:nvSpPr>
          <p:cNvPr id="24" name="Shape 24"/>
          <p:cNvSpPr/>
          <p:nvPr/>
        </p:nvSpPr>
        <p:spPr>
          <a:xfrm>
            <a:off x="5697213" y="2635518"/>
            <a:ext cx="889200" cy="296400"/>
          </a:xfrm>
          <a:prstGeom prst="triangle">
            <a:avLst>
              <a:gd name="adj" fmla="val 32425"/>
            </a:avLst>
          </a:prstGeom>
          <a:solidFill>
            <a:srgbClr val="263248"/>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grpSp>
        <p:nvGrpSpPr>
          <p:cNvPr id="25" name="Shape 25"/>
          <p:cNvGrpSpPr/>
          <p:nvPr/>
        </p:nvGrpSpPr>
        <p:grpSpPr>
          <a:xfrm>
            <a:off x="0" y="-7088"/>
            <a:ext cx="8661398" cy="5150588"/>
            <a:chOff x="0" y="-7088"/>
            <a:chExt cx="8661398" cy="5150588"/>
          </a:xfrm>
        </p:grpSpPr>
        <p:sp>
          <p:nvSpPr>
            <p:cNvPr id="26" name="Shape 26"/>
            <p:cNvSpPr/>
            <p:nvPr/>
          </p:nvSpPr>
          <p:spPr>
            <a:xfrm>
              <a:off x="0" y="0"/>
              <a:ext cx="3525000" cy="5143500"/>
            </a:xfrm>
            <a:prstGeom prst="rect">
              <a:avLst/>
            </a:prstGeom>
            <a:solidFill>
              <a:srgbClr val="C7D3E6"/>
            </a:solidFill>
            <a:ln>
              <a:noFill/>
            </a:ln>
          </p:spPr>
          <p:txBody>
            <a:bodyPr wrap="square" lIns="91425" tIns="91425" rIns="91425" bIns="91425" anchor="ctr" anchorCtr="0">
              <a:noAutofit/>
            </a:bodyPr>
            <a:lstStyle/>
            <a:p>
              <a:pPr lvl="0">
                <a:spcBef>
                  <a:spcPts val="0"/>
                </a:spcBef>
                <a:buNone/>
              </a:pPr>
              <a:endParaRPr dirty="0"/>
            </a:p>
          </p:txBody>
        </p:sp>
        <p:sp>
          <p:nvSpPr>
            <p:cNvPr id="27" name="Shape 27"/>
            <p:cNvSpPr/>
            <p:nvPr/>
          </p:nvSpPr>
          <p:spPr>
            <a:xfrm rot="10800000" flipH="1">
              <a:off x="3517898" y="-7088"/>
              <a:ext cx="5143500" cy="5143500"/>
            </a:xfrm>
            <a:prstGeom prst="rtTriangle">
              <a:avLst/>
            </a:prstGeom>
            <a:solidFill>
              <a:srgbClr val="C7D3E6"/>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grpSp>
      <p:grpSp>
        <p:nvGrpSpPr>
          <p:cNvPr id="28" name="Shape 28"/>
          <p:cNvGrpSpPr/>
          <p:nvPr/>
        </p:nvGrpSpPr>
        <p:grpSpPr>
          <a:xfrm rot="10800000" flipH="1">
            <a:off x="-1" y="2924825"/>
            <a:ext cx="6589086" cy="2027267"/>
            <a:chOff x="-9894851" y="-4493254"/>
            <a:chExt cx="21200407" cy="6522739"/>
          </a:xfrm>
        </p:grpSpPr>
        <p:sp>
          <p:nvSpPr>
            <p:cNvPr id="29" name="Shape 29"/>
            <p:cNvSpPr/>
            <p:nvPr/>
          </p:nvSpPr>
          <p:spPr>
            <a:xfrm>
              <a:off x="-9894851" y="-4493114"/>
              <a:ext cx="14685300" cy="6522600"/>
            </a:xfrm>
            <a:prstGeom prst="rect">
              <a:avLst/>
            </a:prstGeom>
            <a:solidFill>
              <a:srgbClr val="3F5378"/>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sp>
          <p:nvSpPr>
            <p:cNvPr id="30" name="Shape 30"/>
            <p:cNvSpPr/>
            <p:nvPr/>
          </p:nvSpPr>
          <p:spPr>
            <a:xfrm>
              <a:off x="4782955" y="-4493254"/>
              <a:ext cx="6522599" cy="6522600"/>
            </a:xfrm>
            <a:prstGeom prst="rtTriangle">
              <a:avLst/>
            </a:prstGeom>
            <a:solidFill>
              <a:srgbClr val="3F5378"/>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grpSp>
      <p:grpSp>
        <p:nvGrpSpPr>
          <p:cNvPr id="31" name="Shape 31"/>
          <p:cNvGrpSpPr/>
          <p:nvPr/>
        </p:nvGrpSpPr>
        <p:grpSpPr>
          <a:xfrm>
            <a:off x="6946841" y="4472722"/>
            <a:ext cx="2202829" cy="670794"/>
            <a:chOff x="5575241" y="4472722"/>
            <a:chExt cx="2202829" cy="670794"/>
          </a:xfrm>
        </p:grpSpPr>
        <p:sp>
          <p:nvSpPr>
            <p:cNvPr id="32" name="Shape 32"/>
            <p:cNvSpPr/>
            <p:nvPr/>
          </p:nvSpPr>
          <p:spPr>
            <a:xfrm rot="10800000">
              <a:off x="5575241" y="4948333"/>
              <a:ext cx="394200" cy="131400"/>
            </a:xfrm>
            <a:prstGeom prst="triangle">
              <a:avLst>
                <a:gd name="adj" fmla="val 32425"/>
              </a:avLst>
            </a:prstGeom>
            <a:solidFill>
              <a:srgbClr val="D26F00"/>
            </a:solidFill>
            <a:ln>
              <a:noFill/>
            </a:ln>
          </p:spPr>
          <p:txBody>
            <a:bodyPr wrap="square" lIns="91425" tIns="91425" rIns="91425" bIns="91425" anchor="ctr" anchorCtr="0">
              <a:noAutofit/>
            </a:bodyPr>
            <a:lstStyle/>
            <a:p>
              <a:pPr lvl="0">
                <a:spcBef>
                  <a:spcPts val="0"/>
                </a:spcBef>
                <a:buNone/>
              </a:pPr>
              <a:endParaRPr dirty="0"/>
            </a:p>
          </p:txBody>
        </p:sp>
        <p:grpSp>
          <p:nvGrpSpPr>
            <p:cNvPr id="33" name="Shape 33"/>
            <p:cNvGrpSpPr/>
            <p:nvPr/>
          </p:nvGrpSpPr>
          <p:grpSpPr>
            <a:xfrm flipH="1">
              <a:off x="5734850" y="4472722"/>
              <a:ext cx="2040836" cy="670794"/>
              <a:chOff x="1297953" y="330075"/>
              <a:chExt cx="5169293" cy="1699505"/>
            </a:xfrm>
          </p:grpSpPr>
          <p:sp>
            <p:nvSpPr>
              <p:cNvPr id="34" name="Shape 34"/>
              <p:cNvSpPr/>
              <p:nvPr/>
            </p:nvSpPr>
            <p:spPr>
              <a:xfrm>
                <a:off x="1297953" y="330080"/>
                <a:ext cx="3476700" cy="1699500"/>
              </a:xfrm>
              <a:prstGeom prst="rect">
                <a:avLst/>
              </a:prstGeom>
              <a:solidFill>
                <a:srgbClr val="C7D3E6"/>
              </a:solidFill>
              <a:ln>
                <a:noFill/>
              </a:ln>
            </p:spPr>
            <p:txBody>
              <a:bodyPr wrap="square" lIns="91425" tIns="91425" rIns="91425" bIns="91425" anchor="ctr" anchorCtr="0">
                <a:noAutofit/>
              </a:bodyPr>
              <a:lstStyle/>
              <a:p>
                <a:pPr lvl="0" rtl="0">
                  <a:spcBef>
                    <a:spcPts val="0"/>
                  </a:spcBef>
                  <a:buNone/>
                </a:pPr>
                <a:endParaRPr dirty="0"/>
              </a:p>
            </p:txBody>
          </p:sp>
          <p:sp>
            <p:nvSpPr>
              <p:cNvPr id="35" name="Shape 35"/>
              <p:cNvSpPr/>
              <p:nvPr/>
            </p:nvSpPr>
            <p:spPr>
              <a:xfrm>
                <a:off x="4767747" y="330075"/>
                <a:ext cx="1699500" cy="1699500"/>
              </a:xfrm>
              <a:prstGeom prst="rtTriangle">
                <a:avLst/>
              </a:prstGeom>
              <a:solidFill>
                <a:srgbClr val="C7D3E6"/>
              </a:solidFill>
              <a:ln>
                <a:noFill/>
              </a:ln>
            </p:spPr>
            <p:txBody>
              <a:bodyPr wrap="square" lIns="91425" tIns="91425" rIns="91425" bIns="91425" anchor="ctr" anchorCtr="0">
                <a:noAutofit/>
              </a:bodyPr>
              <a:lstStyle/>
              <a:p>
                <a:pPr lvl="0">
                  <a:spcBef>
                    <a:spcPts val="0"/>
                  </a:spcBef>
                  <a:buNone/>
                </a:pPr>
                <a:endParaRPr dirty="0"/>
              </a:p>
            </p:txBody>
          </p:sp>
        </p:grpSp>
        <p:grpSp>
          <p:nvGrpSpPr>
            <p:cNvPr id="36" name="Shape 36"/>
            <p:cNvGrpSpPr/>
            <p:nvPr/>
          </p:nvGrpSpPr>
          <p:grpSpPr>
            <a:xfrm flipH="1">
              <a:off x="5578208" y="4646737"/>
              <a:ext cx="2199862" cy="304562"/>
              <a:chOff x="-5827152" y="330075"/>
              <a:chExt cx="12276018" cy="1699568"/>
            </a:xfrm>
          </p:grpSpPr>
          <p:sp>
            <p:nvSpPr>
              <p:cNvPr id="37" name="Shape 37"/>
              <p:cNvSpPr/>
              <p:nvPr/>
            </p:nvSpPr>
            <p:spPr>
              <a:xfrm>
                <a:off x="-5827152" y="330143"/>
                <a:ext cx="10612200" cy="1699500"/>
              </a:xfrm>
              <a:prstGeom prst="rect">
                <a:avLst/>
              </a:prstGeom>
              <a:solidFill>
                <a:srgbClr val="FF9800"/>
              </a:solidFill>
              <a:ln>
                <a:noFill/>
              </a:ln>
            </p:spPr>
            <p:txBody>
              <a:bodyPr wrap="square" lIns="91425" tIns="91425" rIns="91425" bIns="91425" anchor="ctr" anchorCtr="0">
                <a:noAutofit/>
              </a:bodyPr>
              <a:lstStyle/>
              <a:p>
                <a:pPr lvl="0" rtl="0">
                  <a:spcBef>
                    <a:spcPts val="0"/>
                  </a:spcBef>
                  <a:buNone/>
                </a:pPr>
                <a:endParaRPr dirty="0"/>
              </a:p>
            </p:txBody>
          </p:sp>
          <p:sp>
            <p:nvSpPr>
              <p:cNvPr id="38" name="Shape 38"/>
              <p:cNvSpPr/>
              <p:nvPr/>
            </p:nvSpPr>
            <p:spPr>
              <a:xfrm>
                <a:off x="4749365" y="330075"/>
                <a:ext cx="1699500" cy="1699500"/>
              </a:xfrm>
              <a:prstGeom prst="rtTriangle">
                <a:avLst/>
              </a:prstGeom>
              <a:solidFill>
                <a:srgbClr val="FF9800"/>
              </a:solidFill>
              <a:ln>
                <a:noFill/>
              </a:ln>
            </p:spPr>
            <p:txBody>
              <a:bodyPr wrap="square" lIns="91425" tIns="91425" rIns="91425" bIns="91425" anchor="ctr" anchorCtr="0">
                <a:noAutofit/>
              </a:bodyPr>
              <a:lstStyle/>
              <a:p>
                <a:pPr lvl="0">
                  <a:spcBef>
                    <a:spcPts val="0"/>
                  </a:spcBef>
                  <a:buNone/>
                </a:pPr>
                <a:endParaRPr dirty="0"/>
              </a:p>
            </p:txBody>
          </p:sp>
        </p:grpSp>
      </p:grpSp>
      <p:sp>
        <p:nvSpPr>
          <p:cNvPr id="39" name="Shape 39"/>
          <p:cNvSpPr txBox="1">
            <a:spLocks noGrp="1"/>
          </p:cNvSpPr>
          <p:nvPr>
            <p:ph type="ctrTitle"/>
          </p:nvPr>
        </p:nvSpPr>
        <p:spPr>
          <a:xfrm>
            <a:off x="463525" y="2871148"/>
            <a:ext cx="4094400" cy="1159800"/>
          </a:xfrm>
          <a:prstGeom prst="rect">
            <a:avLst/>
          </a:prstGeom>
        </p:spPr>
        <p:txBody>
          <a:bodyPr wrap="square" lIns="91425" tIns="91425" rIns="91425" bIns="91425" anchor="b" anchorCtr="0"/>
          <a:lstStyle>
            <a:lvl1pPr lvl="0" rtl="0">
              <a:spcBef>
                <a:spcPts val="0"/>
              </a:spcBef>
              <a:buSzPct val="100000"/>
              <a:defRPr sz="3000"/>
            </a:lvl1pPr>
            <a:lvl2pPr lvl="1" rtl="0">
              <a:spcBef>
                <a:spcPts val="0"/>
              </a:spcBef>
              <a:buSzPct val="100000"/>
              <a:defRPr sz="3000"/>
            </a:lvl2pPr>
            <a:lvl3pPr lvl="2" rtl="0">
              <a:spcBef>
                <a:spcPts val="0"/>
              </a:spcBef>
              <a:buSzPct val="100000"/>
              <a:defRPr sz="3000"/>
            </a:lvl3pPr>
            <a:lvl4pPr lvl="3" rtl="0">
              <a:spcBef>
                <a:spcPts val="0"/>
              </a:spcBef>
              <a:buSzPct val="100000"/>
              <a:defRPr sz="3000"/>
            </a:lvl4pPr>
            <a:lvl5pPr lvl="4" rtl="0">
              <a:spcBef>
                <a:spcPts val="0"/>
              </a:spcBef>
              <a:buSzPct val="100000"/>
              <a:defRPr sz="3000"/>
            </a:lvl5pPr>
            <a:lvl6pPr lvl="5" rtl="0">
              <a:spcBef>
                <a:spcPts val="0"/>
              </a:spcBef>
              <a:buSzPct val="100000"/>
              <a:defRPr sz="3000"/>
            </a:lvl6pPr>
            <a:lvl7pPr lvl="6" rtl="0">
              <a:spcBef>
                <a:spcPts val="0"/>
              </a:spcBef>
              <a:buSzPct val="100000"/>
              <a:defRPr sz="3000"/>
            </a:lvl7pPr>
            <a:lvl8pPr lvl="7" rtl="0">
              <a:spcBef>
                <a:spcPts val="0"/>
              </a:spcBef>
              <a:buSzPct val="100000"/>
              <a:defRPr sz="3000"/>
            </a:lvl8pPr>
            <a:lvl9pPr lvl="8" rtl="0">
              <a:spcBef>
                <a:spcPts val="0"/>
              </a:spcBef>
              <a:buSzPct val="100000"/>
              <a:defRPr sz="3000"/>
            </a:lvl9pPr>
          </a:lstStyle>
          <a:p>
            <a:endParaRPr/>
          </a:p>
        </p:txBody>
      </p:sp>
      <p:sp>
        <p:nvSpPr>
          <p:cNvPr id="40" name="Shape 40"/>
          <p:cNvSpPr txBox="1">
            <a:spLocks noGrp="1"/>
          </p:cNvSpPr>
          <p:nvPr>
            <p:ph type="subTitle" idx="1"/>
          </p:nvPr>
        </p:nvSpPr>
        <p:spPr>
          <a:xfrm>
            <a:off x="463525" y="3975448"/>
            <a:ext cx="4094400" cy="784800"/>
          </a:xfrm>
          <a:prstGeom prst="rect">
            <a:avLst/>
          </a:prstGeom>
        </p:spPr>
        <p:txBody>
          <a:bodyPr wrap="square" lIns="91425" tIns="91425" rIns="91425" bIns="91425" anchor="t" anchorCtr="0"/>
          <a:lstStyle>
            <a:lvl1pPr lvl="0" rtl="0">
              <a:spcBef>
                <a:spcPts val="0"/>
              </a:spcBef>
              <a:buClr>
                <a:srgbClr val="FF9800"/>
              </a:buClr>
              <a:buSzPct val="100000"/>
              <a:buNone/>
              <a:defRPr sz="2000">
                <a:solidFill>
                  <a:srgbClr val="FF9800"/>
                </a:solidFill>
              </a:defRPr>
            </a:lvl1pPr>
            <a:lvl2pPr lvl="1" rtl="0">
              <a:spcBef>
                <a:spcPts val="0"/>
              </a:spcBef>
              <a:buClr>
                <a:srgbClr val="FF9800"/>
              </a:buClr>
              <a:buSzPct val="100000"/>
              <a:buNone/>
              <a:defRPr sz="2000">
                <a:solidFill>
                  <a:srgbClr val="FF9800"/>
                </a:solidFill>
              </a:defRPr>
            </a:lvl2pPr>
            <a:lvl3pPr lvl="2" rtl="0">
              <a:spcBef>
                <a:spcPts val="0"/>
              </a:spcBef>
              <a:buClr>
                <a:srgbClr val="FF9800"/>
              </a:buClr>
              <a:buSzPct val="100000"/>
              <a:buNone/>
              <a:defRPr sz="2000">
                <a:solidFill>
                  <a:srgbClr val="FF9800"/>
                </a:solidFill>
              </a:defRPr>
            </a:lvl3pPr>
            <a:lvl4pPr lvl="3" rtl="0">
              <a:spcBef>
                <a:spcPts val="0"/>
              </a:spcBef>
              <a:buClr>
                <a:srgbClr val="FF9800"/>
              </a:buClr>
              <a:buSzPct val="100000"/>
              <a:buNone/>
              <a:defRPr sz="2000">
                <a:solidFill>
                  <a:srgbClr val="FF9800"/>
                </a:solidFill>
              </a:defRPr>
            </a:lvl4pPr>
            <a:lvl5pPr lvl="4" rtl="0">
              <a:spcBef>
                <a:spcPts val="0"/>
              </a:spcBef>
              <a:buClr>
                <a:srgbClr val="FF9800"/>
              </a:buClr>
              <a:buSzPct val="100000"/>
              <a:buNone/>
              <a:defRPr sz="2000">
                <a:solidFill>
                  <a:srgbClr val="FF9800"/>
                </a:solidFill>
              </a:defRPr>
            </a:lvl5pPr>
            <a:lvl6pPr lvl="5" rtl="0">
              <a:spcBef>
                <a:spcPts val="0"/>
              </a:spcBef>
              <a:buClr>
                <a:srgbClr val="FF9800"/>
              </a:buClr>
              <a:buSzPct val="100000"/>
              <a:buNone/>
              <a:defRPr sz="2000">
                <a:solidFill>
                  <a:srgbClr val="FF9800"/>
                </a:solidFill>
              </a:defRPr>
            </a:lvl6pPr>
            <a:lvl7pPr lvl="6" rtl="0">
              <a:spcBef>
                <a:spcPts val="0"/>
              </a:spcBef>
              <a:buClr>
                <a:srgbClr val="FF9800"/>
              </a:buClr>
              <a:buSzPct val="100000"/>
              <a:buNone/>
              <a:defRPr sz="2000">
                <a:solidFill>
                  <a:srgbClr val="FF9800"/>
                </a:solidFill>
              </a:defRPr>
            </a:lvl7pPr>
            <a:lvl8pPr lvl="7" rtl="0">
              <a:spcBef>
                <a:spcPts val="0"/>
              </a:spcBef>
              <a:buClr>
                <a:srgbClr val="FF9800"/>
              </a:buClr>
              <a:buSzPct val="100000"/>
              <a:buNone/>
              <a:defRPr sz="2000">
                <a:solidFill>
                  <a:srgbClr val="FF9800"/>
                </a:solidFill>
              </a:defRPr>
            </a:lvl8pPr>
            <a:lvl9pPr lvl="8" rtl="0">
              <a:spcBef>
                <a:spcPts val="0"/>
              </a:spcBef>
              <a:buClr>
                <a:srgbClr val="FF9800"/>
              </a:buClr>
              <a:buSzPct val="100000"/>
              <a:buNone/>
              <a:defRPr sz="2000">
                <a:solidFill>
                  <a:srgbClr val="FF9800"/>
                </a:solidFill>
              </a:defRPr>
            </a:lvl9pPr>
          </a:lstStyle>
          <a:p>
            <a:endParaRPr/>
          </a:p>
        </p:txBody>
      </p:sp>
      <p:sp>
        <p:nvSpPr>
          <p:cNvPr id="41" name="Shape 41"/>
          <p:cNvSpPr txBox="1">
            <a:spLocks noGrp="1"/>
          </p:cNvSpPr>
          <p:nvPr>
            <p:ph type="sldNum" idx="12"/>
          </p:nvPr>
        </p:nvSpPr>
        <p:spPr>
          <a:xfrm>
            <a:off x="7618000" y="4636500"/>
            <a:ext cx="1487400" cy="315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‹Nº›</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Quote">
    <p:spTree>
      <p:nvGrpSpPr>
        <p:cNvPr id="1" name="Shape 42"/>
        <p:cNvGrpSpPr/>
        <p:nvPr/>
      </p:nvGrpSpPr>
      <p:grpSpPr>
        <a:xfrm>
          <a:off x="0" y="0"/>
          <a:ext cx="0" cy="0"/>
          <a:chOff x="0" y="0"/>
          <a:chExt cx="0" cy="0"/>
        </a:xfrm>
      </p:grpSpPr>
      <p:sp>
        <p:nvSpPr>
          <p:cNvPr id="43" name="Shape 43"/>
          <p:cNvSpPr/>
          <p:nvPr/>
        </p:nvSpPr>
        <p:spPr>
          <a:xfrm>
            <a:off x="7544482" y="657775"/>
            <a:ext cx="1299300" cy="432900"/>
          </a:xfrm>
          <a:prstGeom prst="triangle">
            <a:avLst>
              <a:gd name="adj" fmla="val 32425"/>
            </a:avLst>
          </a:prstGeom>
          <a:solidFill>
            <a:srgbClr val="263248"/>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grpSp>
        <p:nvGrpSpPr>
          <p:cNvPr id="44" name="Shape 44"/>
          <p:cNvGrpSpPr/>
          <p:nvPr/>
        </p:nvGrpSpPr>
        <p:grpSpPr>
          <a:xfrm>
            <a:off x="0" y="-7088"/>
            <a:ext cx="8661398" cy="5150588"/>
            <a:chOff x="0" y="-7088"/>
            <a:chExt cx="8661398" cy="5150588"/>
          </a:xfrm>
        </p:grpSpPr>
        <p:sp>
          <p:nvSpPr>
            <p:cNvPr id="45" name="Shape 45"/>
            <p:cNvSpPr/>
            <p:nvPr/>
          </p:nvSpPr>
          <p:spPr>
            <a:xfrm>
              <a:off x="0" y="0"/>
              <a:ext cx="3525000" cy="5143500"/>
            </a:xfrm>
            <a:prstGeom prst="rect">
              <a:avLst/>
            </a:prstGeom>
            <a:solidFill>
              <a:srgbClr val="C7D3E6"/>
            </a:solidFill>
            <a:ln>
              <a:noFill/>
            </a:ln>
          </p:spPr>
          <p:txBody>
            <a:bodyPr wrap="square" lIns="91425" tIns="91425" rIns="91425" bIns="91425" anchor="ctr" anchorCtr="0">
              <a:noAutofit/>
            </a:bodyPr>
            <a:lstStyle/>
            <a:p>
              <a:pPr lvl="0">
                <a:spcBef>
                  <a:spcPts val="0"/>
                </a:spcBef>
                <a:buNone/>
              </a:pPr>
              <a:endParaRPr dirty="0"/>
            </a:p>
          </p:txBody>
        </p:sp>
        <p:sp>
          <p:nvSpPr>
            <p:cNvPr id="46" name="Shape 46"/>
            <p:cNvSpPr/>
            <p:nvPr/>
          </p:nvSpPr>
          <p:spPr>
            <a:xfrm rot="10800000" flipH="1">
              <a:off x="3517898" y="-7088"/>
              <a:ext cx="5143500" cy="5143500"/>
            </a:xfrm>
            <a:prstGeom prst="rtTriangle">
              <a:avLst/>
            </a:prstGeom>
            <a:solidFill>
              <a:srgbClr val="C7D3E6"/>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grpSp>
      <p:grpSp>
        <p:nvGrpSpPr>
          <p:cNvPr id="47" name="Shape 47"/>
          <p:cNvGrpSpPr/>
          <p:nvPr/>
        </p:nvGrpSpPr>
        <p:grpSpPr>
          <a:xfrm rot="10800000" flipH="1">
            <a:off x="0" y="1090762"/>
            <a:ext cx="8847501" cy="2961974"/>
            <a:chOff x="-8178042" y="-4493254"/>
            <a:chExt cx="19483597" cy="6522736"/>
          </a:xfrm>
        </p:grpSpPr>
        <p:sp>
          <p:nvSpPr>
            <p:cNvPr id="48" name="Shape 48"/>
            <p:cNvSpPr/>
            <p:nvPr/>
          </p:nvSpPr>
          <p:spPr>
            <a:xfrm>
              <a:off x="-8178042" y="-4493118"/>
              <a:ext cx="12968400" cy="6522600"/>
            </a:xfrm>
            <a:prstGeom prst="rect">
              <a:avLst/>
            </a:prstGeom>
            <a:solidFill>
              <a:srgbClr val="3F5378"/>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sp>
          <p:nvSpPr>
            <p:cNvPr id="49" name="Shape 49"/>
            <p:cNvSpPr/>
            <p:nvPr/>
          </p:nvSpPr>
          <p:spPr>
            <a:xfrm>
              <a:off x="4782955" y="-4493254"/>
              <a:ext cx="6522599" cy="6522600"/>
            </a:xfrm>
            <a:prstGeom prst="rtTriangle">
              <a:avLst/>
            </a:prstGeom>
            <a:solidFill>
              <a:srgbClr val="3F5378"/>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grpSp>
      <p:sp>
        <p:nvSpPr>
          <p:cNvPr id="50" name="Shape 50"/>
          <p:cNvSpPr txBox="1">
            <a:spLocks noGrp="1"/>
          </p:cNvSpPr>
          <p:nvPr>
            <p:ph type="body" idx="1"/>
          </p:nvPr>
        </p:nvSpPr>
        <p:spPr>
          <a:xfrm>
            <a:off x="829775" y="1202000"/>
            <a:ext cx="5090700" cy="2745000"/>
          </a:xfrm>
          <a:prstGeom prst="rect">
            <a:avLst/>
          </a:prstGeom>
        </p:spPr>
        <p:txBody>
          <a:bodyPr wrap="square" lIns="91425" tIns="91425" rIns="91425" bIns="91425" anchor="t" anchorCtr="0"/>
          <a:lstStyle>
            <a:lvl1pPr lvl="0" rtl="0">
              <a:spcBef>
                <a:spcPts val="0"/>
              </a:spcBef>
              <a:spcAft>
                <a:spcPts val="0"/>
              </a:spcAft>
              <a:buClr>
                <a:srgbClr val="FFFFFF"/>
              </a:buClr>
              <a:buSzPct val="100000"/>
              <a:defRPr sz="3000" i="1">
                <a:solidFill>
                  <a:srgbClr val="FFFFFF"/>
                </a:solidFill>
              </a:defRPr>
            </a:lvl1pPr>
            <a:lvl2pPr lvl="1" rtl="0">
              <a:spcBef>
                <a:spcPts val="0"/>
              </a:spcBef>
              <a:spcAft>
                <a:spcPts val="0"/>
              </a:spcAft>
              <a:buClr>
                <a:srgbClr val="FFFFFF"/>
              </a:buClr>
              <a:buSzPct val="100000"/>
              <a:defRPr sz="3000" i="1">
                <a:solidFill>
                  <a:srgbClr val="FFFFFF"/>
                </a:solidFill>
              </a:defRPr>
            </a:lvl2pPr>
            <a:lvl3pPr lvl="2" rtl="0">
              <a:spcBef>
                <a:spcPts val="0"/>
              </a:spcBef>
              <a:spcAft>
                <a:spcPts val="0"/>
              </a:spcAft>
              <a:buClr>
                <a:srgbClr val="FFFFFF"/>
              </a:buClr>
              <a:buSzPct val="100000"/>
              <a:defRPr sz="3000" i="1">
                <a:solidFill>
                  <a:srgbClr val="FFFFFF"/>
                </a:solidFill>
              </a:defRPr>
            </a:lvl3pPr>
            <a:lvl4pPr lvl="3" rtl="0">
              <a:spcBef>
                <a:spcPts val="0"/>
              </a:spcBef>
              <a:spcAft>
                <a:spcPts val="0"/>
              </a:spcAft>
              <a:buClr>
                <a:srgbClr val="FFFFFF"/>
              </a:buClr>
              <a:buSzPct val="100000"/>
              <a:defRPr sz="3000" i="1">
                <a:solidFill>
                  <a:srgbClr val="FFFFFF"/>
                </a:solidFill>
              </a:defRPr>
            </a:lvl4pPr>
            <a:lvl5pPr lvl="4" rtl="0">
              <a:spcBef>
                <a:spcPts val="0"/>
              </a:spcBef>
              <a:spcAft>
                <a:spcPts val="0"/>
              </a:spcAft>
              <a:buClr>
                <a:srgbClr val="FFFFFF"/>
              </a:buClr>
              <a:buSzPct val="100000"/>
              <a:defRPr sz="3000" i="1">
                <a:solidFill>
                  <a:srgbClr val="FFFFFF"/>
                </a:solidFill>
              </a:defRPr>
            </a:lvl5pPr>
            <a:lvl6pPr lvl="5" rtl="0">
              <a:spcBef>
                <a:spcPts val="0"/>
              </a:spcBef>
              <a:spcAft>
                <a:spcPts val="0"/>
              </a:spcAft>
              <a:buClr>
                <a:srgbClr val="FFFFFF"/>
              </a:buClr>
              <a:buSzPct val="100000"/>
              <a:defRPr sz="3000" i="1">
                <a:solidFill>
                  <a:srgbClr val="FFFFFF"/>
                </a:solidFill>
              </a:defRPr>
            </a:lvl6pPr>
            <a:lvl7pPr lvl="6" rtl="0">
              <a:spcBef>
                <a:spcPts val="0"/>
              </a:spcBef>
              <a:spcAft>
                <a:spcPts val="0"/>
              </a:spcAft>
              <a:buClr>
                <a:srgbClr val="FFFFFF"/>
              </a:buClr>
              <a:buSzPct val="100000"/>
              <a:defRPr sz="3000" i="1">
                <a:solidFill>
                  <a:srgbClr val="FFFFFF"/>
                </a:solidFill>
              </a:defRPr>
            </a:lvl7pPr>
            <a:lvl8pPr lvl="7" rtl="0">
              <a:spcBef>
                <a:spcPts val="0"/>
              </a:spcBef>
              <a:spcAft>
                <a:spcPts val="0"/>
              </a:spcAft>
              <a:buClr>
                <a:srgbClr val="FFFFFF"/>
              </a:buClr>
              <a:buSzPct val="100000"/>
              <a:defRPr sz="3000" i="1">
                <a:solidFill>
                  <a:srgbClr val="FFFFFF"/>
                </a:solidFill>
              </a:defRPr>
            </a:lvl8pPr>
            <a:lvl9pPr lvl="8">
              <a:spcBef>
                <a:spcPts val="0"/>
              </a:spcBef>
              <a:spcAft>
                <a:spcPts val="0"/>
              </a:spcAft>
              <a:buClr>
                <a:srgbClr val="FFFFFF"/>
              </a:buClr>
              <a:buSzPct val="100000"/>
              <a:defRPr sz="3000" i="1">
                <a:solidFill>
                  <a:srgbClr val="FFFFFF"/>
                </a:solidFill>
              </a:defRPr>
            </a:lvl9pPr>
          </a:lstStyle>
          <a:p>
            <a:endParaRPr/>
          </a:p>
        </p:txBody>
      </p:sp>
      <p:sp>
        <p:nvSpPr>
          <p:cNvPr id="51" name="Shape 51"/>
          <p:cNvSpPr txBox="1"/>
          <p:nvPr/>
        </p:nvSpPr>
        <p:spPr>
          <a:xfrm>
            <a:off x="286600" y="1014575"/>
            <a:ext cx="676500" cy="653700"/>
          </a:xfrm>
          <a:prstGeom prst="rect">
            <a:avLst/>
          </a:prstGeom>
          <a:noFill/>
          <a:ln>
            <a:noFill/>
          </a:ln>
        </p:spPr>
        <p:txBody>
          <a:bodyPr wrap="square" lIns="91425" tIns="91425" rIns="91425" bIns="91425" anchor="t" anchorCtr="0">
            <a:noAutofit/>
          </a:bodyPr>
          <a:lstStyle/>
          <a:p>
            <a:pPr lvl="0" algn="ctr">
              <a:spcBef>
                <a:spcPts val="0"/>
              </a:spcBef>
              <a:buNone/>
            </a:pPr>
            <a:r>
              <a:rPr lang="en" sz="7200" b="1">
                <a:solidFill>
                  <a:srgbClr val="FF9800"/>
                </a:solidFill>
              </a:rPr>
              <a:t>“</a:t>
            </a:r>
          </a:p>
        </p:txBody>
      </p:sp>
      <p:grpSp>
        <p:nvGrpSpPr>
          <p:cNvPr id="52" name="Shape 52"/>
          <p:cNvGrpSpPr/>
          <p:nvPr/>
        </p:nvGrpSpPr>
        <p:grpSpPr>
          <a:xfrm>
            <a:off x="6946841" y="4472722"/>
            <a:ext cx="2202829" cy="670794"/>
            <a:chOff x="5575241" y="4472722"/>
            <a:chExt cx="2202829" cy="670794"/>
          </a:xfrm>
        </p:grpSpPr>
        <p:sp>
          <p:nvSpPr>
            <p:cNvPr id="53" name="Shape 53"/>
            <p:cNvSpPr/>
            <p:nvPr/>
          </p:nvSpPr>
          <p:spPr>
            <a:xfrm rot="10800000">
              <a:off x="5575241" y="4948333"/>
              <a:ext cx="394200" cy="131400"/>
            </a:xfrm>
            <a:prstGeom prst="triangle">
              <a:avLst>
                <a:gd name="adj" fmla="val 32425"/>
              </a:avLst>
            </a:prstGeom>
            <a:solidFill>
              <a:srgbClr val="D26F00"/>
            </a:solidFill>
            <a:ln>
              <a:noFill/>
            </a:ln>
          </p:spPr>
          <p:txBody>
            <a:bodyPr wrap="square" lIns="91425" tIns="91425" rIns="91425" bIns="91425" anchor="ctr" anchorCtr="0">
              <a:noAutofit/>
            </a:bodyPr>
            <a:lstStyle/>
            <a:p>
              <a:pPr lvl="0">
                <a:spcBef>
                  <a:spcPts val="0"/>
                </a:spcBef>
                <a:buNone/>
              </a:pPr>
              <a:endParaRPr dirty="0"/>
            </a:p>
          </p:txBody>
        </p:sp>
        <p:grpSp>
          <p:nvGrpSpPr>
            <p:cNvPr id="54" name="Shape 54"/>
            <p:cNvGrpSpPr/>
            <p:nvPr/>
          </p:nvGrpSpPr>
          <p:grpSpPr>
            <a:xfrm flipH="1">
              <a:off x="5734850" y="4472722"/>
              <a:ext cx="2040836" cy="670794"/>
              <a:chOff x="1297953" y="330075"/>
              <a:chExt cx="5169293" cy="1699505"/>
            </a:xfrm>
          </p:grpSpPr>
          <p:sp>
            <p:nvSpPr>
              <p:cNvPr id="55" name="Shape 55"/>
              <p:cNvSpPr/>
              <p:nvPr/>
            </p:nvSpPr>
            <p:spPr>
              <a:xfrm>
                <a:off x="1297953" y="330080"/>
                <a:ext cx="3476700" cy="1699500"/>
              </a:xfrm>
              <a:prstGeom prst="rect">
                <a:avLst/>
              </a:prstGeom>
              <a:solidFill>
                <a:srgbClr val="C7D3E6"/>
              </a:solidFill>
              <a:ln>
                <a:noFill/>
              </a:ln>
            </p:spPr>
            <p:txBody>
              <a:bodyPr wrap="square" lIns="91425" tIns="91425" rIns="91425" bIns="91425" anchor="ctr" anchorCtr="0">
                <a:noAutofit/>
              </a:bodyPr>
              <a:lstStyle/>
              <a:p>
                <a:pPr lvl="0" rtl="0">
                  <a:spcBef>
                    <a:spcPts val="0"/>
                  </a:spcBef>
                  <a:buNone/>
                </a:pPr>
                <a:endParaRPr dirty="0"/>
              </a:p>
            </p:txBody>
          </p:sp>
          <p:sp>
            <p:nvSpPr>
              <p:cNvPr id="56" name="Shape 56"/>
              <p:cNvSpPr/>
              <p:nvPr/>
            </p:nvSpPr>
            <p:spPr>
              <a:xfrm>
                <a:off x="4767747" y="330075"/>
                <a:ext cx="1699500" cy="1699500"/>
              </a:xfrm>
              <a:prstGeom prst="rtTriangle">
                <a:avLst/>
              </a:prstGeom>
              <a:solidFill>
                <a:srgbClr val="C7D3E6"/>
              </a:solidFill>
              <a:ln>
                <a:noFill/>
              </a:ln>
            </p:spPr>
            <p:txBody>
              <a:bodyPr wrap="square" lIns="91425" tIns="91425" rIns="91425" bIns="91425" anchor="ctr" anchorCtr="0">
                <a:noAutofit/>
              </a:bodyPr>
              <a:lstStyle/>
              <a:p>
                <a:pPr lvl="0">
                  <a:spcBef>
                    <a:spcPts val="0"/>
                  </a:spcBef>
                  <a:buNone/>
                </a:pPr>
                <a:endParaRPr dirty="0"/>
              </a:p>
            </p:txBody>
          </p:sp>
        </p:grpSp>
        <p:grpSp>
          <p:nvGrpSpPr>
            <p:cNvPr id="57" name="Shape 57"/>
            <p:cNvGrpSpPr/>
            <p:nvPr/>
          </p:nvGrpSpPr>
          <p:grpSpPr>
            <a:xfrm flipH="1">
              <a:off x="5578208" y="4646737"/>
              <a:ext cx="2199862" cy="304562"/>
              <a:chOff x="-5827152" y="330075"/>
              <a:chExt cx="12276018" cy="1699568"/>
            </a:xfrm>
          </p:grpSpPr>
          <p:sp>
            <p:nvSpPr>
              <p:cNvPr id="58" name="Shape 58"/>
              <p:cNvSpPr/>
              <p:nvPr/>
            </p:nvSpPr>
            <p:spPr>
              <a:xfrm>
                <a:off x="-5827152" y="330143"/>
                <a:ext cx="10612200" cy="1699500"/>
              </a:xfrm>
              <a:prstGeom prst="rect">
                <a:avLst/>
              </a:prstGeom>
              <a:solidFill>
                <a:srgbClr val="FF9800"/>
              </a:solidFill>
              <a:ln>
                <a:noFill/>
              </a:ln>
            </p:spPr>
            <p:txBody>
              <a:bodyPr wrap="square" lIns="91425" tIns="91425" rIns="91425" bIns="91425" anchor="ctr" anchorCtr="0">
                <a:noAutofit/>
              </a:bodyPr>
              <a:lstStyle/>
              <a:p>
                <a:pPr lvl="0" rtl="0">
                  <a:spcBef>
                    <a:spcPts val="0"/>
                  </a:spcBef>
                  <a:buNone/>
                </a:pPr>
                <a:endParaRPr dirty="0"/>
              </a:p>
            </p:txBody>
          </p:sp>
          <p:sp>
            <p:nvSpPr>
              <p:cNvPr id="59" name="Shape 59"/>
              <p:cNvSpPr/>
              <p:nvPr/>
            </p:nvSpPr>
            <p:spPr>
              <a:xfrm>
                <a:off x="4749365" y="330075"/>
                <a:ext cx="1699500" cy="1699500"/>
              </a:xfrm>
              <a:prstGeom prst="rtTriangle">
                <a:avLst/>
              </a:prstGeom>
              <a:solidFill>
                <a:srgbClr val="FF9800"/>
              </a:solidFill>
              <a:ln>
                <a:noFill/>
              </a:ln>
            </p:spPr>
            <p:txBody>
              <a:bodyPr wrap="square" lIns="91425" tIns="91425" rIns="91425" bIns="91425" anchor="ctr" anchorCtr="0">
                <a:noAutofit/>
              </a:bodyPr>
              <a:lstStyle/>
              <a:p>
                <a:pPr lvl="0">
                  <a:spcBef>
                    <a:spcPts val="0"/>
                  </a:spcBef>
                  <a:buNone/>
                </a:pPr>
                <a:endParaRPr dirty="0"/>
              </a:p>
            </p:txBody>
          </p:sp>
        </p:grpSp>
      </p:grpSp>
      <p:sp>
        <p:nvSpPr>
          <p:cNvPr id="60" name="Shape 60"/>
          <p:cNvSpPr txBox="1">
            <a:spLocks noGrp="1"/>
          </p:cNvSpPr>
          <p:nvPr>
            <p:ph type="sldNum" idx="12"/>
          </p:nvPr>
        </p:nvSpPr>
        <p:spPr>
          <a:xfrm>
            <a:off x="7618000" y="4636500"/>
            <a:ext cx="1487400" cy="315600"/>
          </a:xfrm>
          <a:prstGeom prst="rect">
            <a:avLst/>
          </a:prstGeom>
        </p:spPr>
        <p:txBody>
          <a:bodyPr wrap="square" lIns="91425" tIns="91425" rIns="91425" bIns="91425" anchor="ctr" anchorCtr="0">
            <a:noAutofit/>
          </a:bodyPr>
          <a:lstStyle/>
          <a:p>
            <a:pPr lvl="0" rtl="0">
              <a:spcBef>
                <a:spcPts val="0"/>
              </a:spcBef>
              <a:buNone/>
            </a:pPr>
            <a:fld id="{00000000-1234-1234-1234-123412341234}" type="slidenum">
              <a:rPr lang="en"/>
              <a:t>‹Nº›</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1 column">
    <p:spTree>
      <p:nvGrpSpPr>
        <p:cNvPr id="1" name="Shape 61"/>
        <p:cNvGrpSpPr/>
        <p:nvPr/>
      </p:nvGrpSpPr>
      <p:grpSpPr>
        <a:xfrm>
          <a:off x="0" y="0"/>
          <a:ext cx="0" cy="0"/>
          <a:chOff x="0" y="0"/>
          <a:chExt cx="0" cy="0"/>
        </a:xfrm>
      </p:grpSpPr>
      <p:grpSp>
        <p:nvGrpSpPr>
          <p:cNvPr id="62" name="Shape 62"/>
          <p:cNvGrpSpPr/>
          <p:nvPr/>
        </p:nvGrpSpPr>
        <p:grpSpPr>
          <a:xfrm>
            <a:off x="-3" y="40"/>
            <a:ext cx="7072430" cy="1327314"/>
            <a:chOff x="-3" y="40"/>
            <a:chExt cx="7072430" cy="1327314"/>
          </a:xfrm>
        </p:grpSpPr>
        <p:sp>
          <p:nvSpPr>
            <p:cNvPr id="63" name="Shape 63"/>
            <p:cNvSpPr/>
            <p:nvPr/>
          </p:nvSpPr>
          <p:spPr>
            <a:xfrm>
              <a:off x="6292649" y="126425"/>
              <a:ext cx="779700" cy="259800"/>
            </a:xfrm>
            <a:prstGeom prst="triangle">
              <a:avLst>
                <a:gd name="adj" fmla="val 32425"/>
              </a:avLst>
            </a:prstGeom>
            <a:solidFill>
              <a:srgbClr val="263248"/>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grpSp>
          <p:nvGrpSpPr>
            <p:cNvPr id="64" name="Shape 64"/>
            <p:cNvGrpSpPr/>
            <p:nvPr/>
          </p:nvGrpSpPr>
          <p:grpSpPr>
            <a:xfrm rot="10800000" flipH="1">
              <a:off x="2" y="40"/>
              <a:ext cx="6756167" cy="1327314"/>
              <a:chOff x="-2168137" y="330075"/>
              <a:chExt cx="8650662" cy="1699506"/>
            </a:xfrm>
          </p:grpSpPr>
          <p:sp>
            <p:nvSpPr>
              <p:cNvPr id="65" name="Shape 65"/>
              <p:cNvSpPr/>
              <p:nvPr/>
            </p:nvSpPr>
            <p:spPr>
              <a:xfrm>
                <a:off x="-2168137" y="330081"/>
                <a:ext cx="6958200" cy="1699500"/>
              </a:xfrm>
              <a:prstGeom prst="rect">
                <a:avLst/>
              </a:prstGeom>
              <a:solidFill>
                <a:srgbClr val="C7D3E6"/>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sp>
            <p:nvSpPr>
              <p:cNvPr id="66" name="Shape 66"/>
              <p:cNvSpPr/>
              <p:nvPr/>
            </p:nvSpPr>
            <p:spPr>
              <a:xfrm>
                <a:off x="4783024" y="330075"/>
                <a:ext cx="1699500" cy="1699500"/>
              </a:xfrm>
              <a:prstGeom prst="rtTriangle">
                <a:avLst/>
              </a:prstGeom>
              <a:solidFill>
                <a:srgbClr val="C7D3E6"/>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grpSp>
        <p:grpSp>
          <p:nvGrpSpPr>
            <p:cNvPr id="67" name="Shape 67"/>
            <p:cNvGrpSpPr/>
            <p:nvPr/>
          </p:nvGrpSpPr>
          <p:grpSpPr>
            <a:xfrm rot="10800000" flipH="1">
              <a:off x="-3" y="381007"/>
              <a:ext cx="7072430" cy="771743"/>
              <a:chOff x="-9092084" y="330075"/>
              <a:chExt cx="15574609" cy="1699501"/>
            </a:xfrm>
          </p:grpSpPr>
          <p:sp>
            <p:nvSpPr>
              <p:cNvPr id="68" name="Shape 68"/>
              <p:cNvSpPr/>
              <p:nvPr/>
            </p:nvSpPr>
            <p:spPr>
              <a:xfrm>
                <a:off x="-9092084" y="330076"/>
                <a:ext cx="13882200" cy="1699500"/>
              </a:xfrm>
              <a:prstGeom prst="rect">
                <a:avLst/>
              </a:prstGeom>
              <a:solidFill>
                <a:srgbClr val="3F5378"/>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sp>
            <p:nvSpPr>
              <p:cNvPr id="69" name="Shape 69"/>
              <p:cNvSpPr/>
              <p:nvPr/>
            </p:nvSpPr>
            <p:spPr>
              <a:xfrm>
                <a:off x="4783024" y="330075"/>
                <a:ext cx="1699500" cy="1699500"/>
              </a:xfrm>
              <a:prstGeom prst="rtTriangle">
                <a:avLst/>
              </a:prstGeom>
              <a:solidFill>
                <a:srgbClr val="3F5378"/>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grpSp>
      </p:grpSp>
      <p:grpSp>
        <p:nvGrpSpPr>
          <p:cNvPr id="70" name="Shape 70"/>
          <p:cNvGrpSpPr/>
          <p:nvPr/>
        </p:nvGrpSpPr>
        <p:grpSpPr>
          <a:xfrm>
            <a:off x="6946841" y="4472722"/>
            <a:ext cx="2202829" cy="670794"/>
            <a:chOff x="5575241" y="4472722"/>
            <a:chExt cx="2202829" cy="670794"/>
          </a:xfrm>
        </p:grpSpPr>
        <p:sp>
          <p:nvSpPr>
            <p:cNvPr id="71" name="Shape 71"/>
            <p:cNvSpPr/>
            <p:nvPr/>
          </p:nvSpPr>
          <p:spPr>
            <a:xfrm rot="10800000">
              <a:off x="5575241" y="4948333"/>
              <a:ext cx="394200" cy="131400"/>
            </a:xfrm>
            <a:prstGeom prst="triangle">
              <a:avLst>
                <a:gd name="adj" fmla="val 32425"/>
              </a:avLst>
            </a:prstGeom>
            <a:solidFill>
              <a:srgbClr val="D26F00"/>
            </a:solidFill>
            <a:ln>
              <a:noFill/>
            </a:ln>
          </p:spPr>
          <p:txBody>
            <a:bodyPr wrap="square" lIns="91425" tIns="91425" rIns="91425" bIns="91425" anchor="ctr" anchorCtr="0">
              <a:noAutofit/>
            </a:bodyPr>
            <a:lstStyle/>
            <a:p>
              <a:pPr lvl="0">
                <a:spcBef>
                  <a:spcPts val="0"/>
                </a:spcBef>
                <a:buNone/>
              </a:pPr>
              <a:endParaRPr dirty="0"/>
            </a:p>
          </p:txBody>
        </p:sp>
        <p:grpSp>
          <p:nvGrpSpPr>
            <p:cNvPr id="72" name="Shape 72"/>
            <p:cNvGrpSpPr/>
            <p:nvPr/>
          </p:nvGrpSpPr>
          <p:grpSpPr>
            <a:xfrm flipH="1">
              <a:off x="5734850" y="4472722"/>
              <a:ext cx="2040836" cy="670794"/>
              <a:chOff x="1297953" y="330075"/>
              <a:chExt cx="5169293" cy="1699505"/>
            </a:xfrm>
          </p:grpSpPr>
          <p:sp>
            <p:nvSpPr>
              <p:cNvPr id="73" name="Shape 73"/>
              <p:cNvSpPr/>
              <p:nvPr/>
            </p:nvSpPr>
            <p:spPr>
              <a:xfrm>
                <a:off x="1297953" y="330080"/>
                <a:ext cx="3476700" cy="1699500"/>
              </a:xfrm>
              <a:prstGeom prst="rect">
                <a:avLst/>
              </a:prstGeom>
              <a:solidFill>
                <a:srgbClr val="C7D3E6"/>
              </a:solidFill>
              <a:ln>
                <a:noFill/>
              </a:ln>
            </p:spPr>
            <p:txBody>
              <a:bodyPr wrap="square" lIns="91425" tIns="91425" rIns="91425" bIns="91425" anchor="ctr" anchorCtr="0">
                <a:noAutofit/>
              </a:bodyPr>
              <a:lstStyle/>
              <a:p>
                <a:pPr lvl="0" rtl="0">
                  <a:spcBef>
                    <a:spcPts val="0"/>
                  </a:spcBef>
                  <a:buNone/>
                </a:pPr>
                <a:endParaRPr dirty="0"/>
              </a:p>
            </p:txBody>
          </p:sp>
          <p:sp>
            <p:nvSpPr>
              <p:cNvPr id="74" name="Shape 74"/>
              <p:cNvSpPr/>
              <p:nvPr/>
            </p:nvSpPr>
            <p:spPr>
              <a:xfrm>
                <a:off x="4767747" y="330075"/>
                <a:ext cx="1699500" cy="1699500"/>
              </a:xfrm>
              <a:prstGeom prst="rtTriangle">
                <a:avLst/>
              </a:prstGeom>
              <a:solidFill>
                <a:srgbClr val="C7D3E6"/>
              </a:solidFill>
              <a:ln>
                <a:noFill/>
              </a:ln>
            </p:spPr>
            <p:txBody>
              <a:bodyPr wrap="square" lIns="91425" tIns="91425" rIns="91425" bIns="91425" anchor="ctr" anchorCtr="0">
                <a:noAutofit/>
              </a:bodyPr>
              <a:lstStyle/>
              <a:p>
                <a:pPr lvl="0">
                  <a:spcBef>
                    <a:spcPts val="0"/>
                  </a:spcBef>
                  <a:buNone/>
                </a:pPr>
                <a:endParaRPr dirty="0"/>
              </a:p>
            </p:txBody>
          </p:sp>
        </p:grpSp>
        <p:grpSp>
          <p:nvGrpSpPr>
            <p:cNvPr id="75" name="Shape 75"/>
            <p:cNvGrpSpPr/>
            <p:nvPr/>
          </p:nvGrpSpPr>
          <p:grpSpPr>
            <a:xfrm flipH="1">
              <a:off x="5578208" y="4646737"/>
              <a:ext cx="2199862" cy="304562"/>
              <a:chOff x="-5827152" y="330075"/>
              <a:chExt cx="12276018" cy="1699568"/>
            </a:xfrm>
          </p:grpSpPr>
          <p:sp>
            <p:nvSpPr>
              <p:cNvPr id="76" name="Shape 76"/>
              <p:cNvSpPr/>
              <p:nvPr/>
            </p:nvSpPr>
            <p:spPr>
              <a:xfrm>
                <a:off x="-5827152" y="330143"/>
                <a:ext cx="10612200" cy="1699500"/>
              </a:xfrm>
              <a:prstGeom prst="rect">
                <a:avLst/>
              </a:prstGeom>
              <a:solidFill>
                <a:srgbClr val="FF9800"/>
              </a:solidFill>
              <a:ln>
                <a:noFill/>
              </a:ln>
            </p:spPr>
            <p:txBody>
              <a:bodyPr wrap="square" lIns="91425" tIns="91425" rIns="91425" bIns="91425" anchor="ctr" anchorCtr="0">
                <a:noAutofit/>
              </a:bodyPr>
              <a:lstStyle/>
              <a:p>
                <a:pPr lvl="0" rtl="0">
                  <a:spcBef>
                    <a:spcPts val="0"/>
                  </a:spcBef>
                  <a:buNone/>
                </a:pPr>
                <a:endParaRPr dirty="0"/>
              </a:p>
            </p:txBody>
          </p:sp>
          <p:sp>
            <p:nvSpPr>
              <p:cNvPr id="77" name="Shape 77"/>
              <p:cNvSpPr/>
              <p:nvPr/>
            </p:nvSpPr>
            <p:spPr>
              <a:xfrm>
                <a:off x="4749365" y="330075"/>
                <a:ext cx="1699500" cy="1699500"/>
              </a:xfrm>
              <a:prstGeom prst="rtTriangle">
                <a:avLst/>
              </a:prstGeom>
              <a:solidFill>
                <a:srgbClr val="FF9800"/>
              </a:solidFill>
              <a:ln>
                <a:noFill/>
              </a:ln>
            </p:spPr>
            <p:txBody>
              <a:bodyPr wrap="square" lIns="91425" tIns="91425" rIns="91425" bIns="91425" anchor="ctr" anchorCtr="0">
                <a:noAutofit/>
              </a:bodyPr>
              <a:lstStyle/>
              <a:p>
                <a:pPr lvl="0">
                  <a:spcBef>
                    <a:spcPts val="0"/>
                  </a:spcBef>
                  <a:buNone/>
                </a:pPr>
                <a:endParaRPr dirty="0"/>
              </a:p>
            </p:txBody>
          </p:sp>
        </p:grpSp>
      </p:grpSp>
      <p:sp>
        <p:nvSpPr>
          <p:cNvPr id="78" name="Shape 78"/>
          <p:cNvSpPr txBox="1">
            <a:spLocks noGrp="1"/>
          </p:cNvSpPr>
          <p:nvPr>
            <p:ph type="title"/>
          </p:nvPr>
        </p:nvSpPr>
        <p:spPr>
          <a:xfrm>
            <a:off x="814275" y="392575"/>
            <a:ext cx="5492400" cy="766200"/>
          </a:xfrm>
          <a:prstGeom prst="rect">
            <a:avLst/>
          </a:prstGeom>
        </p:spPr>
        <p:txBody>
          <a:bodyPr wrap="square"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79" name="Shape 79"/>
          <p:cNvSpPr txBox="1">
            <a:spLocks noGrp="1"/>
          </p:cNvSpPr>
          <p:nvPr>
            <p:ph type="body" idx="1"/>
          </p:nvPr>
        </p:nvSpPr>
        <p:spPr>
          <a:xfrm>
            <a:off x="814275" y="1327350"/>
            <a:ext cx="6132600" cy="3145500"/>
          </a:xfrm>
          <a:prstGeom prst="rect">
            <a:avLst/>
          </a:prstGeom>
        </p:spPr>
        <p:txBody>
          <a:bodyPr wrap="square"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80" name="Shape 80"/>
          <p:cNvSpPr txBox="1">
            <a:spLocks noGrp="1"/>
          </p:cNvSpPr>
          <p:nvPr>
            <p:ph type="sldNum" idx="12"/>
          </p:nvPr>
        </p:nvSpPr>
        <p:spPr>
          <a:xfrm>
            <a:off x="7618000" y="4636500"/>
            <a:ext cx="1487400" cy="315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‹Nº›</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ColTx">
  <p:cSld name="Title + 2 columns">
    <p:spTree>
      <p:nvGrpSpPr>
        <p:cNvPr id="1" name="Shape 81"/>
        <p:cNvGrpSpPr/>
        <p:nvPr/>
      </p:nvGrpSpPr>
      <p:grpSpPr>
        <a:xfrm>
          <a:off x="0" y="0"/>
          <a:ext cx="0" cy="0"/>
          <a:chOff x="0" y="0"/>
          <a:chExt cx="0" cy="0"/>
        </a:xfrm>
      </p:grpSpPr>
      <p:grpSp>
        <p:nvGrpSpPr>
          <p:cNvPr id="82" name="Shape 82"/>
          <p:cNvGrpSpPr/>
          <p:nvPr/>
        </p:nvGrpSpPr>
        <p:grpSpPr>
          <a:xfrm>
            <a:off x="-3" y="40"/>
            <a:ext cx="7072430" cy="1327314"/>
            <a:chOff x="-3" y="40"/>
            <a:chExt cx="7072430" cy="1327314"/>
          </a:xfrm>
        </p:grpSpPr>
        <p:sp>
          <p:nvSpPr>
            <p:cNvPr id="83" name="Shape 83"/>
            <p:cNvSpPr/>
            <p:nvPr/>
          </p:nvSpPr>
          <p:spPr>
            <a:xfrm>
              <a:off x="6292649" y="126425"/>
              <a:ext cx="779700" cy="259800"/>
            </a:xfrm>
            <a:prstGeom prst="triangle">
              <a:avLst>
                <a:gd name="adj" fmla="val 32425"/>
              </a:avLst>
            </a:prstGeom>
            <a:solidFill>
              <a:srgbClr val="263248"/>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grpSp>
          <p:nvGrpSpPr>
            <p:cNvPr id="84" name="Shape 84"/>
            <p:cNvGrpSpPr/>
            <p:nvPr/>
          </p:nvGrpSpPr>
          <p:grpSpPr>
            <a:xfrm rot="10800000" flipH="1">
              <a:off x="2" y="40"/>
              <a:ext cx="6756167" cy="1327314"/>
              <a:chOff x="-2168137" y="330075"/>
              <a:chExt cx="8650662" cy="1699506"/>
            </a:xfrm>
          </p:grpSpPr>
          <p:sp>
            <p:nvSpPr>
              <p:cNvPr id="85" name="Shape 85"/>
              <p:cNvSpPr/>
              <p:nvPr/>
            </p:nvSpPr>
            <p:spPr>
              <a:xfrm>
                <a:off x="-2168137" y="330081"/>
                <a:ext cx="6958200" cy="1699500"/>
              </a:xfrm>
              <a:prstGeom prst="rect">
                <a:avLst/>
              </a:prstGeom>
              <a:solidFill>
                <a:srgbClr val="C7D3E6"/>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sp>
            <p:nvSpPr>
              <p:cNvPr id="86" name="Shape 86"/>
              <p:cNvSpPr/>
              <p:nvPr/>
            </p:nvSpPr>
            <p:spPr>
              <a:xfrm>
                <a:off x="4783024" y="330075"/>
                <a:ext cx="1699500" cy="1699500"/>
              </a:xfrm>
              <a:prstGeom prst="rtTriangle">
                <a:avLst/>
              </a:prstGeom>
              <a:solidFill>
                <a:srgbClr val="C7D3E6"/>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grpSp>
        <p:grpSp>
          <p:nvGrpSpPr>
            <p:cNvPr id="87" name="Shape 87"/>
            <p:cNvGrpSpPr/>
            <p:nvPr/>
          </p:nvGrpSpPr>
          <p:grpSpPr>
            <a:xfrm rot="10800000" flipH="1">
              <a:off x="-3" y="381007"/>
              <a:ext cx="7072430" cy="771743"/>
              <a:chOff x="-9092084" y="330075"/>
              <a:chExt cx="15574609" cy="1699501"/>
            </a:xfrm>
          </p:grpSpPr>
          <p:sp>
            <p:nvSpPr>
              <p:cNvPr id="88" name="Shape 88"/>
              <p:cNvSpPr/>
              <p:nvPr/>
            </p:nvSpPr>
            <p:spPr>
              <a:xfrm>
                <a:off x="-9092084" y="330076"/>
                <a:ext cx="13882200" cy="1699500"/>
              </a:xfrm>
              <a:prstGeom prst="rect">
                <a:avLst/>
              </a:prstGeom>
              <a:solidFill>
                <a:srgbClr val="3F5378"/>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sp>
            <p:nvSpPr>
              <p:cNvPr id="89" name="Shape 89"/>
              <p:cNvSpPr/>
              <p:nvPr/>
            </p:nvSpPr>
            <p:spPr>
              <a:xfrm>
                <a:off x="4783024" y="330075"/>
                <a:ext cx="1699500" cy="1699500"/>
              </a:xfrm>
              <a:prstGeom prst="rtTriangle">
                <a:avLst/>
              </a:prstGeom>
              <a:solidFill>
                <a:srgbClr val="3F5378"/>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grpSp>
      </p:grpSp>
      <p:grpSp>
        <p:nvGrpSpPr>
          <p:cNvPr id="90" name="Shape 90"/>
          <p:cNvGrpSpPr/>
          <p:nvPr/>
        </p:nvGrpSpPr>
        <p:grpSpPr>
          <a:xfrm>
            <a:off x="6946841" y="4472722"/>
            <a:ext cx="2202829" cy="670794"/>
            <a:chOff x="5575241" y="4472722"/>
            <a:chExt cx="2202829" cy="670794"/>
          </a:xfrm>
        </p:grpSpPr>
        <p:sp>
          <p:nvSpPr>
            <p:cNvPr id="91" name="Shape 91"/>
            <p:cNvSpPr/>
            <p:nvPr/>
          </p:nvSpPr>
          <p:spPr>
            <a:xfrm rot="10800000">
              <a:off x="5575241" y="4948333"/>
              <a:ext cx="394200" cy="131400"/>
            </a:xfrm>
            <a:prstGeom prst="triangle">
              <a:avLst>
                <a:gd name="adj" fmla="val 32425"/>
              </a:avLst>
            </a:prstGeom>
            <a:solidFill>
              <a:srgbClr val="D26F00"/>
            </a:solidFill>
            <a:ln>
              <a:noFill/>
            </a:ln>
          </p:spPr>
          <p:txBody>
            <a:bodyPr wrap="square" lIns="91425" tIns="91425" rIns="91425" bIns="91425" anchor="ctr" anchorCtr="0">
              <a:noAutofit/>
            </a:bodyPr>
            <a:lstStyle/>
            <a:p>
              <a:pPr lvl="0">
                <a:spcBef>
                  <a:spcPts val="0"/>
                </a:spcBef>
                <a:buNone/>
              </a:pPr>
              <a:endParaRPr dirty="0"/>
            </a:p>
          </p:txBody>
        </p:sp>
        <p:grpSp>
          <p:nvGrpSpPr>
            <p:cNvPr id="92" name="Shape 92"/>
            <p:cNvGrpSpPr/>
            <p:nvPr/>
          </p:nvGrpSpPr>
          <p:grpSpPr>
            <a:xfrm flipH="1">
              <a:off x="5734850" y="4472722"/>
              <a:ext cx="2040836" cy="670794"/>
              <a:chOff x="1297953" y="330075"/>
              <a:chExt cx="5169293" cy="1699505"/>
            </a:xfrm>
          </p:grpSpPr>
          <p:sp>
            <p:nvSpPr>
              <p:cNvPr id="93" name="Shape 93"/>
              <p:cNvSpPr/>
              <p:nvPr/>
            </p:nvSpPr>
            <p:spPr>
              <a:xfrm>
                <a:off x="1297953" y="330080"/>
                <a:ext cx="3476700" cy="1699500"/>
              </a:xfrm>
              <a:prstGeom prst="rect">
                <a:avLst/>
              </a:prstGeom>
              <a:solidFill>
                <a:srgbClr val="C7D3E6"/>
              </a:solidFill>
              <a:ln>
                <a:noFill/>
              </a:ln>
            </p:spPr>
            <p:txBody>
              <a:bodyPr wrap="square" lIns="91425" tIns="91425" rIns="91425" bIns="91425" anchor="ctr" anchorCtr="0">
                <a:noAutofit/>
              </a:bodyPr>
              <a:lstStyle/>
              <a:p>
                <a:pPr lvl="0" rtl="0">
                  <a:spcBef>
                    <a:spcPts val="0"/>
                  </a:spcBef>
                  <a:buNone/>
                </a:pPr>
                <a:endParaRPr dirty="0"/>
              </a:p>
            </p:txBody>
          </p:sp>
          <p:sp>
            <p:nvSpPr>
              <p:cNvPr id="94" name="Shape 94"/>
              <p:cNvSpPr/>
              <p:nvPr/>
            </p:nvSpPr>
            <p:spPr>
              <a:xfrm>
                <a:off x="4767747" y="330075"/>
                <a:ext cx="1699500" cy="1699500"/>
              </a:xfrm>
              <a:prstGeom prst="rtTriangle">
                <a:avLst/>
              </a:prstGeom>
              <a:solidFill>
                <a:srgbClr val="C7D3E6"/>
              </a:solidFill>
              <a:ln>
                <a:noFill/>
              </a:ln>
            </p:spPr>
            <p:txBody>
              <a:bodyPr wrap="square" lIns="91425" tIns="91425" rIns="91425" bIns="91425" anchor="ctr" anchorCtr="0">
                <a:noAutofit/>
              </a:bodyPr>
              <a:lstStyle/>
              <a:p>
                <a:pPr lvl="0">
                  <a:spcBef>
                    <a:spcPts val="0"/>
                  </a:spcBef>
                  <a:buNone/>
                </a:pPr>
                <a:endParaRPr dirty="0"/>
              </a:p>
            </p:txBody>
          </p:sp>
        </p:grpSp>
        <p:grpSp>
          <p:nvGrpSpPr>
            <p:cNvPr id="95" name="Shape 95"/>
            <p:cNvGrpSpPr/>
            <p:nvPr/>
          </p:nvGrpSpPr>
          <p:grpSpPr>
            <a:xfrm flipH="1">
              <a:off x="5578208" y="4646737"/>
              <a:ext cx="2199862" cy="304562"/>
              <a:chOff x="-5827152" y="330075"/>
              <a:chExt cx="12276018" cy="1699568"/>
            </a:xfrm>
          </p:grpSpPr>
          <p:sp>
            <p:nvSpPr>
              <p:cNvPr id="96" name="Shape 96"/>
              <p:cNvSpPr/>
              <p:nvPr/>
            </p:nvSpPr>
            <p:spPr>
              <a:xfrm>
                <a:off x="-5827152" y="330143"/>
                <a:ext cx="10612200" cy="1699500"/>
              </a:xfrm>
              <a:prstGeom prst="rect">
                <a:avLst/>
              </a:prstGeom>
              <a:solidFill>
                <a:srgbClr val="FF9800"/>
              </a:solidFill>
              <a:ln>
                <a:noFill/>
              </a:ln>
            </p:spPr>
            <p:txBody>
              <a:bodyPr wrap="square" lIns="91425" tIns="91425" rIns="91425" bIns="91425" anchor="ctr" anchorCtr="0">
                <a:noAutofit/>
              </a:bodyPr>
              <a:lstStyle/>
              <a:p>
                <a:pPr lvl="0" rtl="0">
                  <a:spcBef>
                    <a:spcPts val="0"/>
                  </a:spcBef>
                  <a:buNone/>
                </a:pPr>
                <a:endParaRPr dirty="0"/>
              </a:p>
            </p:txBody>
          </p:sp>
          <p:sp>
            <p:nvSpPr>
              <p:cNvPr id="97" name="Shape 97"/>
              <p:cNvSpPr/>
              <p:nvPr/>
            </p:nvSpPr>
            <p:spPr>
              <a:xfrm>
                <a:off x="4749365" y="330075"/>
                <a:ext cx="1699500" cy="1699500"/>
              </a:xfrm>
              <a:prstGeom prst="rtTriangle">
                <a:avLst/>
              </a:prstGeom>
              <a:solidFill>
                <a:srgbClr val="FF9800"/>
              </a:solidFill>
              <a:ln>
                <a:noFill/>
              </a:ln>
            </p:spPr>
            <p:txBody>
              <a:bodyPr wrap="square" lIns="91425" tIns="91425" rIns="91425" bIns="91425" anchor="ctr" anchorCtr="0">
                <a:noAutofit/>
              </a:bodyPr>
              <a:lstStyle/>
              <a:p>
                <a:pPr lvl="0">
                  <a:spcBef>
                    <a:spcPts val="0"/>
                  </a:spcBef>
                  <a:buNone/>
                </a:pPr>
                <a:endParaRPr dirty="0"/>
              </a:p>
            </p:txBody>
          </p:sp>
        </p:grpSp>
      </p:grpSp>
      <p:sp>
        <p:nvSpPr>
          <p:cNvPr id="98" name="Shape 98"/>
          <p:cNvSpPr txBox="1">
            <a:spLocks noGrp="1"/>
          </p:cNvSpPr>
          <p:nvPr>
            <p:ph type="title"/>
          </p:nvPr>
        </p:nvSpPr>
        <p:spPr>
          <a:xfrm>
            <a:off x="814275" y="392575"/>
            <a:ext cx="5258400" cy="766200"/>
          </a:xfrm>
          <a:prstGeom prst="rect">
            <a:avLst/>
          </a:prstGeom>
        </p:spPr>
        <p:txBody>
          <a:bodyPr wrap="square"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99" name="Shape 99"/>
          <p:cNvSpPr txBox="1">
            <a:spLocks noGrp="1"/>
          </p:cNvSpPr>
          <p:nvPr>
            <p:ph type="body" idx="1"/>
          </p:nvPr>
        </p:nvSpPr>
        <p:spPr>
          <a:xfrm>
            <a:off x="814275" y="1537987"/>
            <a:ext cx="3378300" cy="2724300"/>
          </a:xfrm>
          <a:prstGeom prst="rect">
            <a:avLst/>
          </a:prstGeom>
        </p:spPr>
        <p:txBody>
          <a:bodyPr wrap="square" lIns="91425" tIns="91425" rIns="91425" bIns="91425" anchor="t" anchorCtr="0"/>
          <a:lstStyle>
            <a:lvl1pPr lvl="0">
              <a:spcBef>
                <a:spcPts val="0"/>
              </a:spcBef>
              <a:buSzPct val="100000"/>
              <a:defRPr sz="2000"/>
            </a:lvl1pPr>
            <a:lvl2pPr lvl="1">
              <a:spcBef>
                <a:spcPts val="0"/>
              </a:spcBef>
              <a:buSzPct val="100000"/>
              <a:defRPr sz="2000"/>
            </a:lvl2pPr>
            <a:lvl3pPr lvl="2">
              <a:spcBef>
                <a:spcPts val="0"/>
              </a:spcBef>
              <a:buSzPct val="100000"/>
              <a:defRPr sz="2000"/>
            </a:lvl3pPr>
            <a:lvl4pPr lvl="3">
              <a:spcBef>
                <a:spcPts val="0"/>
              </a:spcBef>
              <a:buSzPct val="100000"/>
              <a:defRPr sz="2000"/>
            </a:lvl4pPr>
            <a:lvl5pPr lvl="4">
              <a:spcBef>
                <a:spcPts val="0"/>
              </a:spcBef>
              <a:buSzPct val="100000"/>
              <a:defRPr sz="2000"/>
            </a:lvl5pPr>
            <a:lvl6pPr lvl="5">
              <a:spcBef>
                <a:spcPts val="0"/>
              </a:spcBef>
              <a:buSzPct val="100000"/>
              <a:defRPr sz="2000"/>
            </a:lvl6pPr>
            <a:lvl7pPr lvl="6">
              <a:spcBef>
                <a:spcPts val="0"/>
              </a:spcBef>
              <a:buSzPct val="100000"/>
              <a:defRPr sz="2000"/>
            </a:lvl7pPr>
            <a:lvl8pPr lvl="7">
              <a:spcBef>
                <a:spcPts val="0"/>
              </a:spcBef>
              <a:buSzPct val="100000"/>
              <a:defRPr sz="2000"/>
            </a:lvl8pPr>
            <a:lvl9pPr lvl="8">
              <a:spcBef>
                <a:spcPts val="0"/>
              </a:spcBef>
              <a:buSzPct val="100000"/>
              <a:defRPr sz="2000"/>
            </a:lvl9pPr>
          </a:lstStyle>
          <a:p>
            <a:endParaRPr/>
          </a:p>
        </p:txBody>
      </p:sp>
      <p:sp>
        <p:nvSpPr>
          <p:cNvPr id="100" name="Shape 100"/>
          <p:cNvSpPr txBox="1">
            <a:spLocks noGrp="1"/>
          </p:cNvSpPr>
          <p:nvPr>
            <p:ph type="body" idx="2"/>
          </p:nvPr>
        </p:nvSpPr>
        <p:spPr>
          <a:xfrm>
            <a:off x="4396123" y="1537987"/>
            <a:ext cx="3378299" cy="2724300"/>
          </a:xfrm>
          <a:prstGeom prst="rect">
            <a:avLst/>
          </a:prstGeom>
        </p:spPr>
        <p:txBody>
          <a:bodyPr wrap="square" lIns="91425" tIns="91425" rIns="91425" bIns="91425" anchor="t" anchorCtr="0"/>
          <a:lstStyle>
            <a:lvl1pPr lvl="0">
              <a:spcBef>
                <a:spcPts val="0"/>
              </a:spcBef>
              <a:buSzPct val="100000"/>
              <a:defRPr sz="2000"/>
            </a:lvl1pPr>
            <a:lvl2pPr lvl="1">
              <a:spcBef>
                <a:spcPts val="0"/>
              </a:spcBef>
              <a:buSzPct val="100000"/>
              <a:defRPr sz="2000"/>
            </a:lvl2pPr>
            <a:lvl3pPr lvl="2">
              <a:spcBef>
                <a:spcPts val="0"/>
              </a:spcBef>
              <a:buSzPct val="100000"/>
              <a:defRPr sz="2000"/>
            </a:lvl3pPr>
            <a:lvl4pPr lvl="3">
              <a:spcBef>
                <a:spcPts val="0"/>
              </a:spcBef>
              <a:buSzPct val="100000"/>
              <a:defRPr sz="2000"/>
            </a:lvl4pPr>
            <a:lvl5pPr lvl="4">
              <a:spcBef>
                <a:spcPts val="0"/>
              </a:spcBef>
              <a:buSzPct val="100000"/>
              <a:defRPr sz="2000"/>
            </a:lvl5pPr>
            <a:lvl6pPr lvl="5">
              <a:spcBef>
                <a:spcPts val="0"/>
              </a:spcBef>
              <a:buSzPct val="100000"/>
              <a:defRPr sz="2000"/>
            </a:lvl6pPr>
            <a:lvl7pPr lvl="6">
              <a:spcBef>
                <a:spcPts val="0"/>
              </a:spcBef>
              <a:buSzPct val="100000"/>
              <a:defRPr sz="2000"/>
            </a:lvl7pPr>
            <a:lvl8pPr lvl="7">
              <a:spcBef>
                <a:spcPts val="0"/>
              </a:spcBef>
              <a:buSzPct val="100000"/>
              <a:defRPr sz="2000"/>
            </a:lvl8pPr>
            <a:lvl9pPr lvl="8">
              <a:spcBef>
                <a:spcPts val="0"/>
              </a:spcBef>
              <a:buSzPct val="100000"/>
              <a:defRPr sz="2000"/>
            </a:lvl9pPr>
          </a:lstStyle>
          <a:p>
            <a:endParaRPr/>
          </a:p>
        </p:txBody>
      </p:sp>
      <p:sp>
        <p:nvSpPr>
          <p:cNvPr id="101" name="Shape 101"/>
          <p:cNvSpPr txBox="1">
            <a:spLocks noGrp="1"/>
          </p:cNvSpPr>
          <p:nvPr>
            <p:ph type="sldNum" idx="12"/>
          </p:nvPr>
        </p:nvSpPr>
        <p:spPr>
          <a:xfrm>
            <a:off x="7618000" y="4636500"/>
            <a:ext cx="1487400" cy="315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‹Nº›</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itle + 3 columns">
    <p:spTree>
      <p:nvGrpSpPr>
        <p:cNvPr id="1" name="Shape 102"/>
        <p:cNvGrpSpPr/>
        <p:nvPr/>
      </p:nvGrpSpPr>
      <p:grpSpPr>
        <a:xfrm>
          <a:off x="0" y="0"/>
          <a:ext cx="0" cy="0"/>
          <a:chOff x="0" y="0"/>
          <a:chExt cx="0" cy="0"/>
        </a:xfrm>
      </p:grpSpPr>
      <p:grpSp>
        <p:nvGrpSpPr>
          <p:cNvPr id="103" name="Shape 103"/>
          <p:cNvGrpSpPr/>
          <p:nvPr/>
        </p:nvGrpSpPr>
        <p:grpSpPr>
          <a:xfrm>
            <a:off x="-3" y="40"/>
            <a:ext cx="7072430" cy="1327314"/>
            <a:chOff x="-3" y="40"/>
            <a:chExt cx="7072430" cy="1327314"/>
          </a:xfrm>
        </p:grpSpPr>
        <p:sp>
          <p:nvSpPr>
            <p:cNvPr id="104" name="Shape 104"/>
            <p:cNvSpPr/>
            <p:nvPr/>
          </p:nvSpPr>
          <p:spPr>
            <a:xfrm>
              <a:off x="6292649" y="126425"/>
              <a:ext cx="779700" cy="259800"/>
            </a:xfrm>
            <a:prstGeom prst="triangle">
              <a:avLst>
                <a:gd name="adj" fmla="val 32425"/>
              </a:avLst>
            </a:prstGeom>
            <a:solidFill>
              <a:srgbClr val="263248"/>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grpSp>
          <p:nvGrpSpPr>
            <p:cNvPr id="105" name="Shape 105"/>
            <p:cNvGrpSpPr/>
            <p:nvPr/>
          </p:nvGrpSpPr>
          <p:grpSpPr>
            <a:xfrm rot="10800000" flipH="1">
              <a:off x="2" y="40"/>
              <a:ext cx="6756167" cy="1327314"/>
              <a:chOff x="-2168137" y="330075"/>
              <a:chExt cx="8650662" cy="1699506"/>
            </a:xfrm>
          </p:grpSpPr>
          <p:sp>
            <p:nvSpPr>
              <p:cNvPr id="106" name="Shape 106"/>
              <p:cNvSpPr/>
              <p:nvPr/>
            </p:nvSpPr>
            <p:spPr>
              <a:xfrm>
                <a:off x="-2168137" y="330081"/>
                <a:ext cx="6958200" cy="1699500"/>
              </a:xfrm>
              <a:prstGeom prst="rect">
                <a:avLst/>
              </a:prstGeom>
              <a:solidFill>
                <a:srgbClr val="C7D3E6"/>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sp>
            <p:nvSpPr>
              <p:cNvPr id="107" name="Shape 107"/>
              <p:cNvSpPr/>
              <p:nvPr/>
            </p:nvSpPr>
            <p:spPr>
              <a:xfrm>
                <a:off x="4783024" y="330075"/>
                <a:ext cx="1699500" cy="1699500"/>
              </a:xfrm>
              <a:prstGeom prst="rtTriangle">
                <a:avLst/>
              </a:prstGeom>
              <a:solidFill>
                <a:srgbClr val="C7D3E6"/>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grpSp>
        <p:grpSp>
          <p:nvGrpSpPr>
            <p:cNvPr id="108" name="Shape 108"/>
            <p:cNvGrpSpPr/>
            <p:nvPr/>
          </p:nvGrpSpPr>
          <p:grpSpPr>
            <a:xfrm rot="10800000" flipH="1">
              <a:off x="-3" y="381007"/>
              <a:ext cx="7072430" cy="771743"/>
              <a:chOff x="-9092084" y="330075"/>
              <a:chExt cx="15574609" cy="1699501"/>
            </a:xfrm>
          </p:grpSpPr>
          <p:sp>
            <p:nvSpPr>
              <p:cNvPr id="109" name="Shape 109"/>
              <p:cNvSpPr/>
              <p:nvPr/>
            </p:nvSpPr>
            <p:spPr>
              <a:xfrm>
                <a:off x="-9092084" y="330076"/>
                <a:ext cx="13882200" cy="1699500"/>
              </a:xfrm>
              <a:prstGeom prst="rect">
                <a:avLst/>
              </a:prstGeom>
              <a:solidFill>
                <a:srgbClr val="3F5378"/>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sp>
            <p:nvSpPr>
              <p:cNvPr id="110" name="Shape 110"/>
              <p:cNvSpPr/>
              <p:nvPr/>
            </p:nvSpPr>
            <p:spPr>
              <a:xfrm>
                <a:off x="4783024" y="330075"/>
                <a:ext cx="1699500" cy="1699500"/>
              </a:xfrm>
              <a:prstGeom prst="rtTriangle">
                <a:avLst/>
              </a:prstGeom>
              <a:solidFill>
                <a:srgbClr val="3F5378"/>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grpSp>
      </p:grpSp>
      <p:grpSp>
        <p:nvGrpSpPr>
          <p:cNvPr id="111" name="Shape 111"/>
          <p:cNvGrpSpPr/>
          <p:nvPr/>
        </p:nvGrpSpPr>
        <p:grpSpPr>
          <a:xfrm>
            <a:off x="6946841" y="4472722"/>
            <a:ext cx="2202829" cy="670794"/>
            <a:chOff x="5575241" y="4472722"/>
            <a:chExt cx="2202829" cy="670794"/>
          </a:xfrm>
        </p:grpSpPr>
        <p:sp>
          <p:nvSpPr>
            <p:cNvPr id="112" name="Shape 112"/>
            <p:cNvSpPr/>
            <p:nvPr/>
          </p:nvSpPr>
          <p:spPr>
            <a:xfrm rot="10800000">
              <a:off x="5575241" y="4948333"/>
              <a:ext cx="394200" cy="131400"/>
            </a:xfrm>
            <a:prstGeom prst="triangle">
              <a:avLst>
                <a:gd name="adj" fmla="val 32425"/>
              </a:avLst>
            </a:prstGeom>
            <a:solidFill>
              <a:srgbClr val="D26F00"/>
            </a:solidFill>
            <a:ln>
              <a:noFill/>
            </a:ln>
          </p:spPr>
          <p:txBody>
            <a:bodyPr wrap="square" lIns="91425" tIns="91425" rIns="91425" bIns="91425" anchor="ctr" anchorCtr="0">
              <a:noAutofit/>
            </a:bodyPr>
            <a:lstStyle/>
            <a:p>
              <a:pPr lvl="0">
                <a:spcBef>
                  <a:spcPts val="0"/>
                </a:spcBef>
                <a:buNone/>
              </a:pPr>
              <a:endParaRPr dirty="0"/>
            </a:p>
          </p:txBody>
        </p:sp>
        <p:grpSp>
          <p:nvGrpSpPr>
            <p:cNvPr id="113" name="Shape 113"/>
            <p:cNvGrpSpPr/>
            <p:nvPr/>
          </p:nvGrpSpPr>
          <p:grpSpPr>
            <a:xfrm flipH="1">
              <a:off x="5734850" y="4472722"/>
              <a:ext cx="2040836" cy="670794"/>
              <a:chOff x="1297953" y="330075"/>
              <a:chExt cx="5169293" cy="1699505"/>
            </a:xfrm>
          </p:grpSpPr>
          <p:sp>
            <p:nvSpPr>
              <p:cNvPr id="114" name="Shape 114"/>
              <p:cNvSpPr/>
              <p:nvPr/>
            </p:nvSpPr>
            <p:spPr>
              <a:xfrm>
                <a:off x="1297953" y="330080"/>
                <a:ext cx="3476700" cy="1699500"/>
              </a:xfrm>
              <a:prstGeom prst="rect">
                <a:avLst/>
              </a:prstGeom>
              <a:solidFill>
                <a:srgbClr val="C7D3E6"/>
              </a:solidFill>
              <a:ln>
                <a:noFill/>
              </a:ln>
            </p:spPr>
            <p:txBody>
              <a:bodyPr wrap="square" lIns="91425" tIns="91425" rIns="91425" bIns="91425" anchor="ctr" anchorCtr="0">
                <a:noAutofit/>
              </a:bodyPr>
              <a:lstStyle/>
              <a:p>
                <a:pPr lvl="0" rtl="0">
                  <a:spcBef>
                    <a:spcPts val="0"/>
                  </a:spcBef>
                  <a:buNone/>
                </a:pPr>
                <a:endParaRPr dirty="0"/>
              </a:p>
            </p:txBody>
          </p:sp>
          <p:sp>
            <p:nvSpPr>
              <p:cNvPr id="115" name="Shape 115"/>
              <p:cNvSpPr/>
              <p:nvPr/>
            </p:nvSpPr>
            <p:spPr>
              <a:xfrm>
                <a:off x="4767747" y="330075"/>
                <a:ext cx="1699500" cy="1699500"/>
              </a:xfrm>
              <a:prstGeom prst="rtTriangle">
                <a:avLst/>
              </a:prstGeom>
              <a:solidFill>
                <a:srgbClr val="C7D3E6"/>
              </a:solidFill>
              <a:ln>
                <a:noFill/>
              </a:ln>
            </p:spPr>
            <p:txBody>
              <a:bodyPr wrap="square" lIns="91425" tIns="91425" rIns="91425" bIns="91425" anchor="ctr" anchorCtr="0">
                <a:noAutofit/>
              </a:bodyPr>
              <a:lstStyle/>
              <a:p>
                <a:pPr lvl="0">
                  <a:spcBef>
                    <a:spcPts val="0"/>
                  </a:spcBef>
                  <a:buNone/>
                </a:pPr>
                <a:endParaRPr dirty="0"/>
              </a:p>
            </p:txBody>
          </p:sp>
        </p:grpSp>
        <p:grpSp>
          <p:nvGrpSpPr>
            <p:cNvPr id="116" name="Shape 116"/>
            <p:cNvGrpSpPr/>
            <p:nvPr/>
          </p:nvGrpSpPr>
          <p:grpSpPr>
            <a:xfrm flipH="1">
              <a:off x="5578208" y="4646737"/>
              <a:ext cx="2199862" cy="304562"/>
              <a:chOff x="-5827152" y="330075"/>
              <a:chExt cx="12276018" cy="1699568"/>
            </a:xfrm>
          </p:grpSpPr>
          <p:sp>
            <p:nvSpPr>
              <p:cNvPr id="117" name="Shape 117"/>
              <p:cNvSpPr/>
              <p:nvPr/>
            </p:nvSpPr>
            <p:spPr>
              <a:xfrm>
                <a:off x="-5827152" y="330143"/>
                <a:ext cx="10612200" cy="1699500"/>
              </a:xfrm>
              <a:prstGeom prst="rect">
                <a:avLst/>
              </a:prstGeom>
              <a:solidFill>
                <a:srgbClr val="FF9800"/>
              </a:solidFill>
              <a:ln>
                <a:noFill/>
              </a:ln>
            </p:spPr>
            <p:txBody>
              <a:bodyPr wrap="square" lIns="91425" tIns="91425" rIns="91425" bIns="91425" anchor="ctr" anchorCtr="0">
                <a:noAutofit/>
              </a:bodyPr>
              <a:lstStyle/>
              <a:p>
                <a:pPr lvl="0" rtl="0">
                  <a:spcBef>
                    <a:spcPts val="0"/>
                  </a:spcBef>
                  <a:buNone/>
                </a:pPr>
                <a:endParaRPr dirty="0"/>
              </a:p>
            </p:txBody>
          </p:sp>
          <p:sp>
            <p:nvSpPr>
              <p:cNvPr id="118" name="Shape 118"/>
              <p:cNvSpPr/>
              <p:nvPr/>
            </p:nvSpPr>
            <p:spPr>
              <a:xfrm>
                <a:off x="4749365" y="330075"/>
                <a:ext cx="1699500" cy="1699500"/>
              </a:xfrm>
              <a:prstGeom prst="rtTriangle">
                <a:avLst/>
              </a:prstGeom>
              <a:solidFill>
                <a:srgbClr val="FF9800"/>
              </a:solidFill>
              <a:ln>
                <a:noFill/>
              </a:ln>
            </p:spPr>
            <p:txBody>
              <a:bodyPr wrap="square" lIns="91425" tIns="91425" rIns="91425" bIns="91425" anchor="ctr" anchorCtr="0">
                <a:noAutofit/>
              </a:bodyPr>
              <a:lstStyle/>
              <a:p>
                <a:pPr lvl="0">
                  <a:spcBef>
                    <a:spcPts val="0"/>
                  </a:spcBef>
                  <a:buNone/>
                </a:pPr>
                <a:endParaRPr dirty="0"/>
              </a:p>
            </p:txBody>
          </p:sp>
        </p:grpSp>
      </p:grpSp>
      <p:sp>
        <p:nvSpPr>
          <p:cNvPr id="119" name="Shape 119"/>
          <p:cNvSpPr txBox="1">
            <a:spLocks noGrp="1"/>
          </p:cNvSpPr>
          <p:nvPr>
            <p:ph type="title"/>
          </p:nvPr>
        </p:nvSpPr>
        <p:spPr>
          <a:xfrm>
            <a:off x="814275" y="392575"/>
            <a:ext cx="5258400" cy="766200"/>
          </a:xfrm>
          <a:prstGeom prst="rect">
            <a:avLst/>
          </a:prstGeom>
        </p:spPr>
        <p:txBody>
          <a:bodyPr wrap="square" lIns="91425" tIns="91425" rIns="91425" bIns="91425" anchor="ctr"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20" name="Shape 120"/>
          <p:cNvSpPr txBox="1">
            <a:spLocks noGrp="1"/>
          </p:cNvSpPr>
          <p:nvPr>
            <p:ph type="body" idx="1"/>
          </p:nvPr>
        </p:nvSpPr>
        <p:spPr>
          <a:xfrm>
            <a:off x="870450" y="1545075"/>
            <a:ext cx="2247900" cy="2709900"/>
          </a:xfrm>
          <a:prstGeom prst="rect">
            <a:avLst/>
          </a:prstGeom>
        </p:spPr>
        <p:txBody>
          <a:bodyPr wrap="square" lIns="91425" tIns="91425" rIns="91425" bIns="91425" anchor="t" anchorCtr="0"/>
          <a:lstStyle>
            <a:lvl1pPr lvl="0" rtl="0">
              <a:spcBef>
                <a:spcPts val="0"/>
              </a:spcBef>
              <a:buSzPct val="100000"/>
              <a:defRPr sz="1800"/>
            </a:lvl1pPr>
            <a:lvl2pPr lvl="1" rtl="0">
              <a:spcBef>
                <a:spcPts val="0"/>
              </a:spcBef>
              <a:buSzPct val="100000"/>
              <a:defRPr sz="1800"/>
            </a:lvl2pPr>
            <a:lvl3pPr lvl="2" rtl="0">
              <a:spcBef>
                <a:spcPts val="0"/>
              </a:spcBef>
              <a:buSzPct val="100000"/>
              <a:defRPr sz="1800"/>
            </a:lvl3pPr>
            <a:lvl4pPr lvl="3" rtl="0">
              <a:spcBef>
                <a:spcPts val="0"/>
              </a:spcBef>
              <a:buSzPct val="100000"/>
              <a:defRPr sz="1800"/>
            </a:lvl4pPr>
            <a:lvl5pPr lvl="4" rtl="0">
              <a:spcBef>
                <a:spcPts val="0"/>
              </a:spcBef>
              <a:buSzPct val="100000"/>
              <a:defRPr sz="1800"/>
            </a:lvl5pPr>
            <a:lvl6pPr lvl="5" rtl="0">
              <a:spcBef>
                <a:spcPts val="0"/>
              </a:spcBef>
              <a:buSzPct val="100000"/>
              <a:defRPr sz="1800"/>
            </a:lvl6pPr>
            <a:lvl7pPr lvl="6" rtl="0">
              <a:spcBef>
                <a:spcPts val="0"/>
              </a:spcBef>
              <a:buSzPct val="100000"/>
              <a:defRPr sz="1800"/>
            </a:lvl7pPr>
            <a:lvl8pPr lvl="7" rtl="0">
              <a:spcBef>
                <a:spcPts val="0"/>
              </a:spcBef>
              <a:buSzPct val="100000"/>
              <a:defRPr sz="1800"/>
            </a:lvl8pPr>
            <a:lvl9pPr lvl="8" rtl="0">
              <a:spcBef>
                <a:spcPts val="0"/>
              </a:spcBef>
              <a:buSzPct val="100000"/>
              <a:defRPr sz="1800"/>
            </a:lvl9pPr>
          </a:lstStyle>
          <a:p>
            <a:endParaRPr/>
          </a:p>
        </p:txBody>
      </p:sp>
      <p:sp>
        <p:nvSpPr>
          <p:cNvPr id="121" name="Shape 121"/>
          <p:cNvSpPr txBox="1">
            <a:spLocks noGrp="1"/>
          </p:cNvSpPr>
          <p:nvPr>
            <p:ph type="body" idx="2"/>
          </p:nvPr>
        </p:nvSpPr>
        <p:spPr>
          <a:xfrm>
            <a:off x="3233637" y="1545075"/>
            <a:ext cx="2247900" cy="2709900"/>
          </a:xfrm>
          <a:prstGeom prst="rect">
            <a:avLst/>
          </a:prstGeom>
        </p:spPr>
        <p:txBody>
          <a:bodyPr wrap="square" lIns="91425" tIns="91425" rIns="91425" bIns="91425" anchor="t" anchorCtr="0"/>
          <a:lstStyle>
            <a:lvl1pPr lvl="0" rtl="0">
              <a:spcBef>
                <a:spcPts val="0"/>
              </a:spcBef>
              <a:buSzPct val="100000"/>
              <a:defRPr sz="1800"/>
            </a:lvl1pPr>
            <a:lvl2pPr lvl="1" rtl="0">
              <a:spcBef>
                <a:spcPts val="0"/>
              </a:spcBef>
              <a:buSzPct val="100000"/>
              <a:defRPr sz="1800"/>
            </a:lvl2pPr>
            <a:lvl3pPr lvl="2" rtl="0">
              <a:spcBef>
                <a:spcPts val="0"/>
              </a:spcBef>
              <a:buSzPct val="100000"/>
              <a:defRPr sz="1800"/>
            </a:lvl3pPr>
            <a:lvl4pPr lvl="3" rtl="0">
              <a:spcBef>
                <a:spcPts val="0"/>
              </a:spcBef>
              <a:buSzPct val="100000"/>
              <a:defRPr sz="1800"/>
            </a:lvl4pPr>
            <a:lvl5pPr lvl="4" rtl="0">
              <a:spcBef>
                <a:spcPts val="0"/>
              </a:spcBef>
              <a:buSzPct val="100000"/>
              <a:defRPr sz="1800"/>
            </a:lvl5pPr>
            <a:lvl6pPr lvl="5" rtl="0">
              <a:spcBef>
                <a:spcPts val="0"/>
              </a:spcBef>
              <a:buSzPct val="100000"/>
              <a:defRPr sz="1800"/>
            </a:lvl6pPr>
            <a:lvl7pPr lvl="6" rtl="0">
              <a:spcBef>
                <a:spcPts val="0"/>
              </a:spcBef>
              <a:buSzPct val="100000"/>
              <a:defRPr sz="1800"/>
            </a:lvl7pPr>
            <a:lvl8pPr lvl="7" rtl="0">
              <a:spcBef>
                <a:spcPts val="0"/>
              </a:spcBef>
              <a:buSzPct val="100000"/>
              <a:defRPr sz="1800"/>
            </a:lvl8pPr>
            <a:lvl9pPr lvl="8" rtl="0">
              <a:spcBef>
                <a:spcPts val="0"/>
              </a:spcBef>
              <a:buSzPct val="100000"/>
              <a:defRPr sz="1800"/>
            </a:lvl9pPr>
          </a:lstStyle>
          <a:p>
            <a:endParaRPr/>
          </a:p>
        </p:txBody>
      </p:sp>
      <p:sp>
        <p:nvSpPr>
          <p:cNvPr id="122" name="Shape 122"/>
          <p:cNvSpPr txBox="1">
            <a:spLocks noGrp="1"/>
          </p:cNvSpPr>
          <p:nvPr>
            <p:ph type="body" idx="3"/>
          </p:nvPr>
        </p:nvSpPr>
        <p:spPr>
          <a:xfrm>
            <a:off x="5540649" y="1545075"/>
            <a:ext cx="2247900" cy="2709900"/>
          </a:xfrm>
          <a:prstGeom prst="rect">
            <a:avLst/>
          </a:prstGeom>
        </p:spPr>
        <p:txBody>
          <a:bodyPr wrap="square" lIns="91425" tIns="91425" rIns="91425" bIns="91425" anchor="t" anchorCtr="0"/>
          <a:lstStyle>
            <a:lvl1pPr lvl="0" rtl="0">
              <a:spcBef>
                <a:spcPts val="0"/>
              </a:spcBef>
              <a:buSzPct val="100000"/>
              <a:defRPr sz="1800"/>
            </a:lvl1pPr>
            <a:lvl2pPr lvl="1" rtl="0">
              <a:spcBef>
                <a:spcPts val="0"/>
              </a:spcBef>
              <a:buSzPct val="100000"/>
              <a:defRPr sz="1800"/>
            </a:lvl2pPr>
            <a:lvl3pPr lvl="2" rtl="0">
              <a:spcBef>
                <a:spcPts val="0"/>
              </a:spcBef>
              <a:buSzPct val="100000"/>
              <a:defRPr sz="1800"/>
            </a:lvl3pPr>
            <a:lvl4pPr lvl="3" rtl="0">
              <a:spcBef>
                <a:spcPts val="0"/>
              </a:spcBef>
              <a:buSzPct val="100000"/>
              <a:defRPr sz="1800"/>
            </a:lvl4pPr>
            <a:lvl5pPr lvl="4" rtl="0">
              <a:spcBef>
                <a:spcPts val="0"/>
              </a:spcBef>
              <a:buSzPct val="100000"/>
              <a:defRPr sz="1800"/>
            </a:lvl5pPr>
            <a:lvl6pPr lvl="5" rtl="0">
              <a:spcBef>
                <a:spcPts val="0"/>
              </a:spcBef>
              <a:buSzPct val="100000"/>
              <a:defRPr sz="1800"/>
            </a:lvl6pPr>
            <a:lvl7pPr lvl="6" rtl="0">
              <a:spcBef>
                <a:spcPts val="0"/>
              </a:spcBef>
              <a:buSzPct val="100000"/>
              <a:defRPr sz="1800"/>
            </a:lvl7pPr>
            <a:lvl8pPr lvl="7" rtl="0">
              <a:spcBef>
                <a:spcPts val="0"/>
              </a:spcBef>
              <a:buSzPct val="100000"/>
              <a:defRPr sz="1800"/>
            </a:lvl8pPr>
            <a:lvl9pPr lvl="8" rtl="0">
              <a:spcBef>
                <a:spcPts val="0"/>
              </a:spcBef>
              <a:buSzPct val="100000"/>
              <a:defRPr sz="1800"/>
            </a:lvl9pPr>
          </a:lstStyle>
          <a:p>
            <a:endParaRPr/>
          </a:p>
        </p:txBody>
      </p:sp>
      <p:sp>
        <p:nvSpPr>
          <p:cNvPr id="123" name="Shape 123"/>
          <p:cNvSpPr txBox="1">
            <a:spLocks noGrp="1"/>
          </p:cNvSpPr>
          <p:nvPr>
            <p:ph type="sldNum" idx="12"/>
          </p:nvPr>
        </p:nvSpPr>
        <p:spPr>
          <a:xfrm>
            <a:off x="7618000" y="4636500"/>
            <a:ext cx="1487400" cy="315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‹Nº›</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24"/>
        <p:cNvGrpSpPr/>
        <p:nvPr/>
      </p:nvGrpSpPr>
      <p:grpSpPr>
        <a:xfrm>
          <a:off x="0" y="0"/>
          <a:ext cx="0" cy="0"/>
          <a:chOff x="0" y="0"/>
          <a:chExt cx="0" cy="0"/>
        </a:xfrm>
      </p:grpSpPr>
      <p:grpSp>
        <p:nvGrpSpPr>
          <p:cNvPr id="125" name="Shape 125"/>
          <p:cNvGrpSpPr/>
          <p:nvPr/>
        </p:nvGrpSpPr>
        <p:grpSpPr>
          <a:xfrm>
            <a:off x="-3" y="40"/>
            <a:ext cx="7072430" cy="1327314"/>
            <a:chOff x="-3" y="40"/>
            <a:chExt cx="7072430" cy="1327314"/>
          </a:xfrm>
        </p:grpSpPr>
        <p:sp>
          <p:nvSpPr>
            <p:cNvPr id="126" name="Shape 126"/>
            <p:cNvSpPr/>
            <p:nvPr/>
          </p:nvSpPr>
          <p:spPr>
            <a:xfrm>
              <a:off x="6292649" y="126425"/>
              <a:ext cx="779700" cy="259800"/>
            </a:xfrm>
            <a:prstGeom prst="triangle">
              <a:avLst>
                <a:gd name="adj" fmla="val 32425"/>
              </a:avLst>
            </a:prstGeom>
            <a:solidFill>
              <a:srgbClr val="263248"/>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grpSp>
          <p:nvGrpSpPr>
            <p:cNvPr id="127" name="Shape 127"/>
            <p:cNvGrpSpPr/>
            <p:nvPr/>
          </p:nvGrpSpPr>
          <p:grpSpPr>
            <a:xfrm rot="10800000" flipH="1">
              <a:off x="2" y="40"/>
              <a:ext cx="6756167" cy="1327314"/>
              <a:chOff x="-2168137" y="330075"/>
              <a:chExt cx="8650662" cy="1699506"/>
            </a:xfrm>
          </p:grpSpPr>
          <p:sp>
            <p:nvSpPr>
              <p:cNvPr id="128" name="Shape 128"/>
              <p:cNvSpPr/>
              <p:nvPr/>
            </p:nvSpPr>
            <p:spPr>
              <a:xfrm>
                <a:off x="-2168137" y="330081"/>
                <a:ext cx="6958200" cy="1699500"/>
              </a:xfrm>
              <a:prstGeom prst="rect">
                <a:avLst/>
              </a:prstGeom>
              <a:solidFill>
                <a:srgbClr val="C7D3E6"/>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sp>
            <p:nvSpPr>
              <p:cNvPr id="129" name="Shape 129"/>
              <p:cNvSpPr/>
              <p:nvPr/>
            </p:nvSpPr>
            <p:spPr>
              <a:xfrm>
                <a:off x="4783024" y="330075"/>
                <a:ext cx="1699500" cy="1699500"/>
              </a:xfrm>
              <a:prstGeom prst="rtTriangle">
                <a:avLst/>
              </a:prstGeom>
              <a:solidFill>
                <a:srgbClr val="C7D3E6"/>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grpSp>
        <p:grpSp>
          <p:nvGrpSpPr>
            <p:cNvPr id="130" name="Shape 130"/>
            <p:cNvGrpSpPr/>
            <p:nvPr/>
          </p:nvGrpSpPr>
          <p:grpSpPr>
            <a:xfrm rot="10800000" flipH="1">
              <a:off x="-3" y="381007"/>
              <a:ext cx="7072430" cy="771743"/>
              <a:chOff x="-9092084" y="330075"/>
              <a:chExt cx="15574609" cy="1699501"/>
            </a:xfrm>
          </p:grpSpPr>
          <p:sp>
            <p:nvSpPr>
              <p:cNvPr id="131" name="Shape 131"/>
              <p:cNvSpPr/>
              <p:nvPr/>
            </p:nvSpPr>
            <p:spPr>
              <a:xfrm>
                <a:off x="-9092084" y="330076"/>
                <a:ext cx="13882200" cy="1699500"/>
              </a:xfrm>
              <a:prstGeom prst="rect">
                <a:avLst/>
              </a:prstGeom>
              <a:solidFill>
                <a:srgbClr val="3F5378"/>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sp>
            <p:nvSpPr>
              <p:cNvPr id="132" name="Shape 132"/>
              <p:cNvSpPr/>
              <p:nvPr/>
            </p:nvSpPr>
            <p:spPr>
              <a:xfrm>
                <a:off x="4783024" y="330075"/>
                <a:ext cx="1699500" cy="1699500"/>
              </a:xfrm>
              <a:prstGeom prst="rtTriangle">
                <a:avLst/>
              </a:prstGeom>
              <a:solidFill>
                <a:srgbClr val="3F5378"/>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grpSp>
      </p:grpSp>
      <p:grpSp>
        <p:nvGrpSpPr>
          <p:cNvPr id="133" name="Shape 133"/>
          <p:cNvGrpSpPr/>
          <p:nvPr/>
        </p:nvGrpSpPr>
        <p:grpSpPr>
          <a:xfrm>
            <a:off x="6946841" y="4472722"/>
            <a:ext cx="2202829" cy="670794"/>
            <a:chOff x="5575241" y="4472722"/>
            <a:chExt cx="2202829" cy="670794"/>
          </a:xfrm>
        </p:grpSpPr>
        <p:sp>
          <p:nvSpPr>
            <p:cNvPr id="134" name="Shape 134"/>
            <p:cNvSpPr/>
            <p:nvPr/>
          </p:nvSpPr>
          <p:spPr>
            <a:xfrm rot="10800000">
              <a:off x="5575241" y="4948333"/>
              <a:ext cx="394200" cy="131400"/>
            </a:xfrm>
            <a:prstGeom prst="triangle">
              <a:avLst>
                <a:gd name="adj" fmla="val 32425"/>
              </a:avLst>
            </a:prstGeom>
            <a:solidFill>
              <a:srgbClr val="D26F00"/>
            </a:solidFill>
            <a:ln>
              <a:noFill/>
            </a:ln>
          </p:spPr>
          <p:txBody>
            <a:bodyPr wrap="square" lIns="91425" tIns="91425" rIns="91425" bIns="91425" anchor="ctr" anchorCtr="0">
              <a:noAutofit/>
            </a:bodyPr>
            <a:lstStyle/>
            <a:p>
              <a:pPr lvl="0">
                <a:spcBef>
                  <a:spcPts val="0"/>
                </a:spcBef>
                <a:buNone/>
              </a:pPr>
              <a:endParaRPr dirty="0"/>
            </a:p>
          </p:txBody>
        </p:sp>
        <p:grpSp>
          <p:nvGrpSpPr>
            <p:cNvPr id="135" name="Shape 135"/>
            <p:cNvGrpSpPr/>
            <p:nvPr/>
          </p:nvGrpSpPr>
          <p:grpSpPr>
            <a:xfrm flipH="1">
              <a:off x="5734850" y="4472722"/>
              <a:ext cx="2040836" cy="670794"/>
              <a:chOff x="1297953" y="330075"/>
              <a:chExt cx="5169293" cy="1699505"/>
            </a:xfrm>
          </p:grpSpPr>
          <p:sp>
            <p:nvSpPr>
              <p:cNvPr id="136" name="Shape 136"/>
              <p:cNvSpPr/>
              <p:nvPr/>
            </p:nvSpPr>
            <p:spPr>
              <a:xfrm>
                <a:off x="1297953" y="330080"/>
                <a:ext cx="3476700" cy="1699500"/>
              </a:xfrm>
              <a:prstGeom prst="rect">
                <a:avLst/>
              </a:prstGeom>
              <a:solidFill>
                <a:srgbClr val="C7D3E6"/>
              </a:solidFill>
              <a:ln>
                <a:noFill/>
              </a:ln>
            </p:spPr>
            <p:txBody>
              <a:bodyPr wrap="square" lIns="91425" tIns="91425" rIns="91425" bIns="91425" anchor="ctr" anchorCtr="0">
                <a:noAutofit/>
              </a:bodyPr>
              <a:lstStyle/>
              <a:p>
                <a:pPr lvl="0" rtl="0">
                  <a:spcBef>
                    <a:spcPts val="0"/>
                  </a:spcBef>
                  <a:buNone/>
                </a:pPr>
                <a:endParaRPr dirty="0"/>
              </a:p>
            </p:txBody>
          </p:sp>
          <p:sp>
            <p:nvSpPr>
              <p:cNvPr id="137" name="Shape 137"/>
              <p:cNvSpPr/>
              <p:nvPr/>
            </p:nvSpPr>
            <p:spPr>
              <a:xfrm>
                <a:off x="4767747" y="330075"/>
                <a:ext cx="1699500" cy="1699500"/>
              </a:xfrm>
              <a:prstGeom prst="rtTriangle">
                <a:avLst/>
              </a:prstGeom>
              <a:solidFill>
                <a:srgbClr val="C7D3E6"/>
              </a:solidFill>
              <a:ln>
                <a:noFill/>
              </a:ln>
            </p:spPr>
            <p:txBody>
              <a:bodyPr wrap="square" lIns="91425" tIns="91425" rIns="91425" bIns="91425" anchor="ctr" anchorCtr="0">
                <a:noAutofit/>
              </a:bodyPr>
              <a:lstStyle/>
              <a:p>
                <a:pPr lvl="0">
                  <a:spcBef>
                    <a:spcPts val="0"/>
                  </a:spcBef>
                  <a:buNone/>
                </a:pPr>
                <a:endParaRPr dirty="0"/>
              </a:p>
            </p:txBody>
          </p:sp>
        </p:grpSp>
        <p:grpSp>
          <p:nvGrpSpPr>
            <p:cNvPr id="138" name="Shape 138"/>
            <p:cNvGrpSpPr/>
            <p:nvPr/>
          </p:nvGrpSpPr>
          <p:grpSpPr>
            <a:xfrm flipH="1">
              <a:off x="5578208" y="4646737"/>
              <a:ext cx="2199862" cy="304562"/>
              <a:chOff x="-5827152" y="330075"/>
              <a:chExt cx="12276018" cy="1699568"/>
            </a:xfrm>
          </p:grpSpPr>
          <p:sp>
            <p:nvSpPr>
              <p:cNvPr id="139" name="Shape 139"/>
              <p:cNvSpPr/>
              <p:nvPr/>
            </p:nvSpPr>
            <p:spPr>
              <a:xfrm>
                <a:off x="-5827152" y="330143"/>
                <a:ext cx="10612200" cy="1699500"/>
              </a:xfrm>
              <a:prstGeom prst="rect">
                <a:avLst/>
              </a:prstGeom>
              <a:solidFill>
                <a:srgbClr val="FF9800"/>
              </a:solidFill>
              <a:ln>
                <a:noFill/>
              </a:ln>
            </p:spPr>
            <p:txBody>
              <a:bodyPr wrap="square" lIns="91425" tIns="91425" rIns="91425" bIns="91425" anchor="ctr" anchorCtr="0">
                <a:noAutofit/>
              </a:bodyPr>
              <a:lstStyle/>
              <a:p>
                <a:pPr lvl="0" rtl="0">
                  <a:spcBef>
                    <a:spcPts val="0"/>
                  </a:spcBef>
                  <a:buNone/>
                </a:pPr>
                <a:endParaRPr dirty="0"/>
              </a:p>
            </p:txBody>
          </p:sp>
          <p:sp>
            <p:nvSpPr>
              <p:cNvPr id="140" name="Shape 140"/>
              <p:cNvSpPr/>
              <p:nvPr/>
            </p:nvSpPr>
            <p:spPr>
              <a:xfrm>
                <a:off x="4749365" y="330075"/>
                <a:ext cx="1699500" cy="1699500"/>
              </a:xfrm>
              <a:prstGeom prst="rtTriangle">
                <a:avLst/>
              </a:prstGeom>
              <a:solidFill>
                <a:srgbClr val="FF9800"/>
              </a:solidFill>
              <a:ln>
                <a:noFill/>
              </a:ln>
            </p:spPr>
            <p:txBody>
              <a:bodyPr wrap="square" lIns="91425" tIns="91425" rIns="91425" bIns="91425" anchor="ctr" anchorCtr="0">
                <a:noAutofit/>
              </a:bodyPr>
              <a:lstStyle/>
              <a:p>
                <a:pPr lvl="0">
                  <a:spcBef>
                    <a:spcPts val="0"/>
                  </a:spcBef>
                  <a:buNone/>
                </a:pPr>
                <a:endParaRPr dirty="0"/>
              </a:p>
            </p:txBody>
          </p:sp>
        </p:grpSp>
      </p:grpSp>
      <p:sp>
        <p:nvSpPr>
          <p:cNvPr id="141" name="Shape 141"/>
          <p:cNvSpPr txBox="1">
            <a:spLocks noGrp="1"/>
          </p:cNvSpPr>
          <p:nvPr>
            <p:ph type="title"/>
          </p:nvPr>
        </p:nvSpPr>
        <p:spPr>
          <a:xfrm>
            <a:off x="814275" y="392575"/>
            <a:ext cx="5258400" cy="766200"/>
          </a:xfrm>
          <a:prstGeom prst="rect">
            <a:avLst/>
          </a:prstGeom>
        </p:spPr>
        <p:txBody>
          <a:bodyPr wrap="square"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42" name="Shape 142"/>
          <p:cNvSpPr txBox="1">
            <a:spLocks noGrp="1"/>
          </p:cNvSpPr>
          <p:nvPr>
            <p:ph type="sldNum" idx="12"/>
          </p:nvPr>
        </p:nvSpPr>
        <p:spPr>
          <a:xfrm>
            <a:off x="7618000" y="4636500"/>
            <a:ext cx="1487400" cy="315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‹Nº›</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162"/>
        <p:cNvGrpSpPr/>
        <p:nvPr/>
      </p:nvGrpSpPr>
      <p:grpSpPr>
        <a:xfrm>
          <a:off x="0" y="0"/>
          <a:ext cx="0" cy="0"/>
          <a:chOff x="0" y="0"/>
          <a:chExt cx="0" cy="0"/>
        </a:xfrm>
      </p:grpSpPr>
      <p:sp>
        <p:nvSpPr>
          <p:cNvPr id="163" name="Shape 163"/>
          <p:cNvSpPr txBox="1">
            <a:spLocks noGrp="1"/>
          </p:cNvSpPr>
          <p:nvPr>
            <p:ph type="sldNum" idx="12"/>
          </p:nvPr>
        </p:nvSpPr>
        <p:spPr>
          <a:xfrm>
            <a:off x="7618000" y="4636500"/>
            <a:ext cx="1487400" cy="315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‹Nº›</a:t>
            </a:fld>
            <a:endParaRPr lang="en"/>
          </a:p>
        </p:txBody>
      </p:sp>
      <p:grpSp>
        <p:nvGrpSpPr>
          <p:cNvPr id="164" name="Shape 164"/>
          <p:cNvGrpSpPr/>
          <p:nvPr/>
        </p:nvGrpSpPr>
        <p:grpSpPr>
          <a:xfrm>
            <a:off x="6946841" y="4472722"/>
            <a:ext cx="2202829" cy="670794"/>
            <a:chOff x="5575241" y="4472722"/>
            <a:chExt cx="2202829" cy="670794"/>
          </a:xfrm>
        </p:grpSpPr>
        <p:sp>
          <p:nvSpPr>
            <p:cNvPr id="165" name="Shape 165"/>
            <p:cNvSpPr/>
            <p:nvPr/>
          </p:nvSpPr>
          <p:spPr>
            <a:xfrm rot="10800000">
              <a:off x="5575241" y="4948333"/>
              <a:ext cx="394200" cy="131400"/>
            </a:xfrm>
            <a:prstGeom prst="triangle">
              <a:avLst>
                <a:gd name="adj" fmla="val 32425"/>
              </a:avLst>
            </a:prstGeom>
            <a:solidFill>
              <a:srgbClr val="D26F00"/>
            </a:solidFill>
            <a:ln>
              <a:noFill/>
            </a:ln>
          </p:spPr>
          <p:txBody>
            <a:bodyPr wrap="square" lIns="91425" tIns="91425" rIns="91425" bIns="91425" anchor="ctr" anchorCtr="0">
              <a:noAutofit/>
            </a:bodyPr>
            <a:lstStyle/>
            <a:p>
              <a:pPr lvl="0">
                <a:spcBef>
                  <a:spcPts val="0"/>
                </a:spcBef>
                <a:buNone/>
              </a:pPr>
              <a:endParaRPr dirty="0"/>
            </a:p>
          </p:txBody>
        </p:sp>
        <p:grpSp>
          <p:nvGrpSpPr>
            <p:cNvPr id="166" name="Shape 166"/>
            <p:cNvGrpSpPr/>
            <p:nvPr/>
          </p:nvGrpSpPr>
          <p:grpSpPr>
            <a:xfrm flipH="1">
              <a:off x="5734850" y="4472722"/>
              <a:ext cx="2040836" cy="670794"/>
              <a:chOff x="1297953" y="330075"/>
              <a:chExt cx="5169293" cy="1699505"/>
            </a:xfrm>
          </p:grpSpPr>
          <p:sp>
            <p:nvSpPr>
              <p:cNvPr id="167" name="Shape 167"/>
              <p:cNvSpPr/>
              <p:nvPr/>
            </p:nvSpPr>
            <p:spPr>
              <a:xfrm>
                <a:off x="1297953" y="330080"/>
                <a:ext cx="3476700" cy="1699500"/>
              </a:xfrm>
              <a:prstGeom prst="rect">
                <a:avLst/>
              </a:prstGeom>
              <a:solidFill>
                <a:srgbClr val="C7D3E6"/>
              </a:solidFill>
              <a:ln>
                <a:noFill/>
              </a:ln>
            </p:spPr>
            <p:txBody>
              <a:bodyPr wrap="square" lIns="91425" tIns="91425" rIns="91425" bIns="91425" anchor="ctr" anchorCtr="0">
                <a:noAutofit/>
              </a:bodyPr>
              <a:lstStyle/>
              <a:p>
                <a:pPr lvl="0" rtl="0">
                  <a:spcBef>
                    <a:spcPts val="0"/>
                  </a:spcBef>
                  <a:buNone/>
                </a:pPr>
                <a:endParaRPr dirty="0"/>
              </a:p>
            </p:txBody>
          </p:sp>
          <p:sp>
            <p:nvSpPr>
              <p:cNvPr id="168" name="Shape 168"/>
              <p:cNvSpPr/>
              <p:nvPr/>
            </p:nvSpPr>
            <p:spPr>
              <a:xfrm>
                <a:off x="4767747" y="330075"/>
                <a:ext cx="1699500" cy="1699500"/>
              </a:xfrm>
              <a:prstGeom prst="rtTriangle">
                <a:avLst/>
              </a:prstGeom>
              <a:solidFill>
                <a:srgbClr val="C7D3E6"/>
              </a:solidFill>
              <a:ln>
                <a:noFill/>
              </a:ln>
            </p:spPr>
            <p:txBody>
              <a:bodyPr wrap="square" lIns="91425" tIns="91425" rIns="91425" bIns="91425" anchor="ctr" anchorCtr="0">
                <a:noAutofit/>
              </a:bodyPr>
              <a:lstStyle/>
              <a:p>
                <a:pPr lvl="0">
                  <a:spcBef>
                    <a:spcPts val="0"/>
                  </a:spcBef>
                  <a:buNone/>
                </a:pPr>
                <a:endParaRPr dirty="0"/>
              </a:p>
            </p:txBody>
          </p:sp>
        </p:grpSp>
        <p:grpSp>
          <p:nvGrpSpPr>
            <p:cNvPr id="169" name="Shape 169"/>
            <p:cNvGrpSpPr/>
            <p:nvPr/>
          </p:nvGrpSpPr>
          <p:grpSpPr>
            <a:xfrm flipH="1">
              <a:off x="5578208" y="4646737"/>
              <a:ext cx="2199862" cy="304562"/>
              <a:chOff x="-5827152" y="330075"/>
              <a:chExt cx="12276018" cy="1699568"/>
            </a:xfrm>
          </p:grpSpPr>
          <p:sp>
            <p:nvSpPr>
              <p:cNvPr id="170" name="Shape 170"/>
              <p:cNvSpPr/>
              <p:nvPr/>
            </p:nvSpPr>
            <p:spPr>
              <a:xfrm>
                <a:off x="-5827152" y="330143"/>
                <a:ext cx="10612200" cy="1699500"/>
              </a:xfrm>
              <a:prstGeom prst="rect">
                <a:avLst/>
              </a:prstGeom>
              <a:solidFill>
                <a:srgbClr val="FF9800"/>
              </a:solidFill>
              <a:ln>
                <a:noFill/>
              </a:ln>
            </p:spPr>
            <p:txBody>
              <a:bodyPr wrap="square" lIns="91425" tIns="91425" rIns="91425" bIns="91425" anchor="ctr" anchorCtr="0">
                <a:noAutofit/>
              </a:bodyPr>
              <a:lstStyle/>
              <a:p>
                <a:pPr lvl="0" rtl="0">
                  <a:spcBef>
                    <a:spcPts val="0"/>
                  </a:spcBef>
                  <a:buNone/>
                </a:pPr>
                <a:endParaRPr dirty="0"/>
              </a:p>
            </p:txBody>
          </p:sp>
          <p:sp>
            <p:nvSpPr>
              <p:cNvPr id="171" name="Shape 171"/>
              <p:cNvSpPr/>
              <p:nvPr/>
            </p:nvSpPr>
            <p:spPr>
              <a:xfrm>
                <a:off x="4749365" y="330075"/>
                <a:ext cx="1699500" cy="1699500"/>
              </a:xfrm>
              <a:prstGeom prst="rtTriangle">
                <a:avLst/>
              </a:prstGeom>
              <a:solidFill>
                <a:srgbClr val="FF9800"/>
              </a:solidFill>
              <a:ln>
                <a:noFill/>
              </a:ln>
            </p:spPr>
            <p:txBody>
              <a:bodyPr wrap="square" lIns="91425" tIns="91425" rIns="91425" bIns="91425" anchor="ctr" anchorCtr="0">
                <a:noAutofit/>
              </a:bodyPr>
              <a:lstStyle/>
              <a:p>
                <a:pPr lvl="0">
                  <a:spcBef>
                    <a:spcPts val="0"/>
                  </a:spcBef>
                  <a:buNone/>
                </a:pPr>
                <a:endParaRPr dirty="0"/>
              </a:p>
            </p:txBody>
          </p:sp>
        </p:grpSp>
      </p:grpSp>
      <p:grpSp>
        <p:nvGrpSpPr>
          <p:cNvPr id="172" name="Shape 172"/>
          <p:cNvGrpSpPr/>
          <p:nvPr/>
        </p:nvGrpSpPr>
        <p:grpSpPr>
          <a:xfrm rot="10800000">
            <a:off x="-8" y="-2"/>
            <a:ext cx="2202829" cy="670794"/>
            <a:chOff x="5575241" y="4472722"/>
            <a:chExt cx="2202829" cy="670794"/>
          </a:xfrm>
        </p:grpSpPr>
        <p:sp>
          <p:nvSpPr>
            <p:cNvPr id="173" name="Shape 173"/>
            <p:cNvSpPr/>
            <p:nvPr/>
          </p:nvSpPr>
          <p:spPr>
            <a:xfrm rot="10800000">
              <a:off x="5575241" y="4948333"/>
              <a:ext cx="394200" cy="131400"/>
            </a:xfrm>
            <a:prstGeom prst="triangle">
              <a:avLst>
                <a:gd name="adj" fmla="val 32425"/>
              </a:avLst>
            </a:prstGeom>
            <a:solidFill>
              <a:srgbClr val="263248"/>
            </a:solidFill>
            <a:ln>
              <a:noFill/>
            </a:ln>
          </p:spPr>
          <p:txBody>
            <a:bodyPr wrap="square" lIns="91425" tIns="91425" rIns="91425" bIns="91425" anchor="ctr" anchorCtr="0">
              <a:noAutofit/>
            </a:bodyPr>
            <a:lstStyle/>
            <a:p>
              <a:pPr lvl="0">
                <a:spcBef>
                  <a:spcPts val="0"/>
                </a:spcBef>
                <a:buNone/>
              </a:pPr>
              <a:endParaRPr dirty="0"/>
            </a:p>
          </p:txBody>
        </p:sp>
        <p:grpSp>
          <p:nvGrpSpPr>
            <p:cNvPr id="174" name="Shape 174"/>
            <p:cNvGrpSpPr/>
            <p:nvPr/>
          </p:nvGrpSpPr>
          <p:grpSpPr>
            <a:xfrm flipH="1">
              <a:off x="5734850" y="4472722"/>
              <a:ext cx="2040836" cy="670794"/>
              <a:chOff x="1297953" y="330075"/>
              <a:chExt cx="5169293" cy="1699505"/>
            </a:xfrm>
          </p:grpSpPr>
          <p:sp>
            <p:nvSpPr>
              <p:cNvPr id="175" name="Shape 175"/>
              <p:cNvSpPr/>
              <p:nvPr/>
            </p:nvSpPr>
            <p:spPr>
              <a:xfrm>
                <a:off x="1297953" y="330080"/>
                <a:ext cx="3476700" cy="1699500"/>
              </a:xfrm>
              <a:prstGeom prst="rect">
                <a:avLst/>
              </a:prstGeom>
              <a:solidFill>
                <a:srgbClr val="C7D3E6"/>
              </a:solidFill>
              <a:ln>
                <a:noFill/>
              </a:ln>
            </p:spPr>
            <p:txBody>
              <a:bodyPr wrap="square" lIns="91425" tIns="91425" rIns="91425" bIns="91425" anchor="ctr" anchorCtr="0">
                <a:noAutofit/>
              </a:bodyPr>
              <a:lstStyle/>
              <a:p>
                <a:pPr lvl="0" rtl="0">
                  <a:spcBef>
                    <a:spcPts val="0"/>
                  </a:spcBef>
                  <a:buNone/>
                </a:pPr>
                <a:endParaRPr dirty="0"/>
              </a:p>
            </p:txBody>
          </p:sp>
          <p:sp>
            <p:nvSpPr>
              <p:cNvPr id="176" name="Shape 176"/>
              <p:cNvSpPr/>
              <p:nvPr/>
            </p:nvSpPr>
            <p:spPr>
              <a:xfrm>
                <a:off x="4767747" y="330075"/>
                <a:ext cx="1699500" cy="1699500"/>
              </a:xfrm>
              <a:prstGeom prst="rtTriangle">
                <a:avLst/>
              </a:prstGeom>
              <a:solidFill>
                <a:srgbClr val="C7D3E6"/>
              </a:solidFill>
              <a:ln>
                <a:noFill/>
              </a:ln>
            </p:spPr>
            <p:txBody>
              <a:bodyPr wrap="square" lIns="91425" tIns="91425" rIns="91425" bIns="91425" anchor="ctr" anchorCtr="0">
                <a:noAutofit/>
              </a:bodyPr>
              <a:lstStyle/>
              <a:p>
                <a:pPr lvl="0">
                  <a:spcBef>
                    <a:spcPts val="0"/>
                  </a:spcBef>
                  <a:buNone/>
                </a:pPr>
                <a:endParaRPr dirty="0"/>
              </a:p>
            </p:txBody>
          </p:sp>
        </p:grpSp>
        <p:grpSp>
          <p:nvGrpSpPr>
            <p:cNvPr id="177" name="Shape 177"/>
            <p:cNvGrpSpPr/>
            <p:nvPr/>
          </p:nvGrpSpPr>
          <p:grpSpPr>
            <a:xfrm flipH="1">
              <a:off x="5578208" y="4646737"/>
              <a:ext cx="2199862" cy="304562"/>
              <a:chOff x="-5827152" y="330075"/>
              <a:chExt cx="12276018" cy="1699568"/>
            </a:xfrm>
          </p:grpSpPr>
          <p:sp>
            <p:nvSpPr>
              <p:cNvPr id="178" name="Shape 178"/>
              <p:cNvSpPr/>
              <p:nvPr/>
            </p:nvSpPr>
            <p:spPr>
              <a:xfrm>
                <a:off x="-5827152" y="330143"/>
                <a:ext cx="10612200" cy="1699500"/>
              </a:xfrm>
              <a:prstGeom prst="rect">
                <a:avLst/>
              </a:prstGeom>
              <a:solidFill>
                <a:srgbClr val="3F5378"/>
              </a:solidFill>
              <a:ln>
                <a:noFill/>
              </a:ln>
            </p:spPr>
            <p:txBody>
              <a:bodyPr wrap="square" lIns="91425" tIns="91425" rIns="91425" bIns="91425" anchor="ctr" anchorCtr="0">
                <a:noAutofit/>
              </a:bodyPr>
              <a:lstStyle/>
              <a:p>
                <a:pPr lvl="0" rtl="0">
                  <a:spcBef>
                    <a:spcPts val="0"/>
                  </a:spcBef>
                  <a:buNone/>
                </a:pPr>
                <a:endParaRPr dirty="0"/>
              </a:p>
            </p:txBody>
          </p:sp>
          <p:sp>
            <p:nvSpPr>
              <p:cNvPr id="179" name="Shape 179"/>
              <p:cNvSpPr/>
              <p:nvPr/>
            </p:nvSpPr>
            <p:spPr>
              <a:xfrm>
                <a:off x="4749365" y="330075"/>
                <a:ext cx="1699500" cy="1699500"/>
              </a:xfrm>
              <a:prstGeom prst="rtTriangle">
                <a:avLst/>
              </a:prstGeom>
              <a:solidFill>
                <a:srgbClr val="3F5378"/>
              </a:solidFill>
              <a:ln>
                <a:noFill/>
              </a:ln>
            </p:spPr>
            <p:txBody>
              <a:bodyPr wrap="square" lIns="91425" tIns="91425" rIns="91425" bIns="91425" anchor="ctr" anchorCtr="0">
                <a:noAutofit/>
              </a:bodyPr>
              <a:lstStyle/>
              <a:p>
                <a:pPr lvl="0">
                  <a:spcBef>
                    <a:spcPts val="0"/>
                  </a:spcBef>
                  <a:buNone/>
                </a:pPr>
                <a:endParaRPr dirty="0"/>
              </a:p>
            </p:txBody>
          </p:sp>
        </p:gr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814275" y="392575"/>
            <a:ext cx="5258400" cy="766200"/>
          </a:xfrm>
          <a:prstGeom prst="rect">
            <a:avLst/>
          </a:prstGeom>
          <a:noFill/>
          <a:ln>
            <a:noFill/>
          </a:ln>
        </p:spPr>
        <p:txBody>
          <a:bodyPr wrap="square" lIns="91425" tIns="91425" rIns="91425" bIns="91425" anchor="ctr" anchorCtr="0"/>
          <a:lstStyle>
            <a:lvl1pPr lvl="0">
              <a:spcBef>
                <a:spcPts val="0"/>
              </a:spcBef>
              <a:buClr>
                <a:srgbClr val="FFFFFF"/>
              </a:buClr>
              <a:buSzPct val="100000"/>
              <a:buFont typeface="Roboto Condensed"/>
              <a:buNone/>
              <a:defRPr sz="2000" b="1">
                <a:solidFill>
                  <a:srgbClr val="FFFFFF"/>
                </a:solidFill>
                <a:latin typeface="Roboto Condensed"/>
                <a:ea typeface="Roboto Condensed"/>
                <a:cs typeface="Roboto Condensed"/>
                <a:sym typeface="Roboto Condensed"/>
              </a:defRPr>
            </a:lvl1pPr>
            <a:lvl2pPr lvl="1">
              <a:spcBef>
                <a:spcPts val="0"/>
              </a:spcBef>
              <a:buClr>
                <a:srgbClr val="FFFFFF"/>
              </a:buClr>
              <a:buSzPct val="100000"/>
              <a:buFont typeface="Roboto Condensed"/>
              <a:buNone/>
              <a:defRPr sz="2000" b="1">
                <a:solidFill>
                  <a:srgbClr val="FFFFFF"/>
                </a:solidFill>
                <a:latin typeface="Roboto Condensed"/>
                <a:ea typeface="Roboto Condensed"/>
                <a:cs typeface="Roboto Condensed"/>
                <a:sym typeface="Roboto Condensed"/>
              </a:defRPr>
            </a:lvl2pPr>
            <a:lvl3pPr lvl="2">
              <a:spcBef>
                <a:spcPts val="0"/>
              </a:spcBef>
              <a:buClr>
                <a:srgbClr val="FFFFFF"/>
              </a:buClr>
              <a:buSzPct val="100000"/>
              <a:buFont typeface="Roboto Condensed"/>
              <a:buNone/>
              <a:defRPr sz="2000" b="1">
                <a:solidFill>
                  <a:srgbClr val="FFFFFF"/>
                </a:solidFill>
                <a:latin typeface="Roboto Condensed"/>
                <a:ea typeface="Roboto Condensed"/>
                <a:cs typeface="Roboto Condensed"/>
                <a:sym typeface="Roboto Condensed"/>
              </a:defRPr>
            </a:lvl3pPr>
            <a:lvl4pPr lvl="3">
              <a:spcBef>
                <a:spcPts val="0"/>
              </a:spcBef>
              <a:buClr>
                <a:srgbClr val="FFFFFF"/>
              </a:buClr>
              <a:buSzPct val="100000"/>
              <a:buFont typeface="Roboto Condensed"/>
              <a:buNone/>
              <a:defRPr sz="2000" b="1">
                <a:solidFill>
                  <a:srgbClr val="FFFFFF"/>
                </a:solidFill>
                <a:latin typeface="Roboto Condensed"/>
                <a:ea typeface="Roboto Condensed"/>
                <a:cs typeface="Roboto Condensed"/>
                <a:sym typeface="Roboto Condensed"/>
              </a:defRPr>
            </a:lvl4pPr>
            <a:lvl5pPr lvl="4">
              <a:spcBef>
                <a:spcPts val="0"/>
              </a:spcBef>
              <a:buClr>
                <a:srgbClr val="FFFFFF"/>
              </a:buClr>
              <a:buSzPct val="100000"/>
              <a:buFont typeface="Roboto Condensed"/>
              <a:buNone/>
              <a:defRPr sz="2000" b="1">
                <a:solidFill>
                  <a:srgbClr val="FFFFFF"/>
                </a:solidFill>
                <a:latin typeface="Roboto Condensed"/>
                <a:ea typeface="Roboto Condensed"/>
                <a:cs typeface="Roboto Condensed"/>
                <a:sym typeface="Roboto Condensed"/>
              </a:defRPr>
            </a:lvl5pPr>
            <a:lvl6pPr lvl="5">
              <a:spcBef>
                <a:spcPts val="0"/>
              </a:spcBef>
              <a:buClr>
                <a:srgbClr val="FFFFFF"/>
              </a:buClr>
              <a:buSzPct val="100000"/>
              <a:buFont typeface="Roboto Condensed"/>
              <a:buNone/>
              <a:defRPr sz="2000" b="1">
                <a:solidFill>
                  <a:srgbClr val="FFFFFF"/>
                </a:solidFill>
                <a:latin typeface="Roboto Condensed"/>
                <a:ea typeface="Roboto Condensed"/>
                <a:cs typeface="Roboto Condensed"/>
                <a:sym typeface="Roboto Condensed"/>
              </a:defRPr>
            </a:lvl6pPr>
            <a:lvl7pPr lvl="6">
              <a:spcBef>
                <a:spcPts val="0"/>
              </a:spcBef>
              <a:buClr>
                <a:srgbClr val="FFFFFF"/>
              </a:buClr>
              <a:buSzPct val="100000"/>
              <a:buFont typeface="Roboto Condensed"/>
              <a:buNone/>
              <a:defRPr sz="2000" b="1">
                <a:solidFill>
                  <a:srgbClr val="FFFFFF"/>
                </a:solidFill>
                <a:latin typeface="Roboto Condensed"/>
                <a:ea typeface="Roboto Condensed"/>
                <a:cs typeface="Roboto Condensed"/>
                <a:sym typeface="Roboto Condensed"/>
              </a:defRPr>
            </a:lvl7pPr>
            <a:lvl8pPr lvl="7">
              <a:spcBef>
                <a:spcPts val="0"/>
              </a:spcBef>
              <a:buClr>
                <a:srgbClr val="FFFFFF"/>
              </a:buClr>
              <a:buSzPct val="100000"/>
              <a:buFont typeface="Roboto Condensed"/>
              <a:buNone/>
              <a:defRPr sz="2000" b="1">
                <a:solidFill>
                  <a:srgbClr val="FFFFFF"/>
                </a:solidFill>
                <a:latin typeface="Roboto Condensed"/>
                <a:ea typeface="Roboto Condensed"/>
                <a:cs typeface="Roboto Condensed"/>
                <a:sym typeface="Roboto Condensed"/>
              </a:defRPr>
            </a:lvl8pPr>
            <a:lvl9pPr lvl="8">
              <a:spcBef>
                <a:spcPts val="0"/>
              </a:spcBef>
              <a:buClr>
                <a:srgbClr val="FFFFFF"/>
              </a:buClr>
              <a:buSzPct val="100000"/>
              <a:buFont typeface="Roboto Condensed"/>
              <a:buNone/>
              <a:defRPr sz="2000" b="1">
                <a:solidFill>
                  <a:srgbClr val="FFFFFF"/>
                </a:solidFill>
                <a:latin typeface="Roboto Condensed"/>
                <a:ea typeface="Roboto Condensed"/>
                <a:cs typeface="Roboto Condensed"/>
                <a:sym typeface="Roboto Condensed"/>
              </a:defRPr>
            </a:lvl9pPr>
          </a:lstStyle>
          <a:p>
            <a:endParaRPr/>
          </a:p>
        </p:txBody>
      </p:sp>
      <p:sp>
        <p:nvSpPr>
          <p:cNvPr id="7" name="Shape 7"/>
          <p:cNvSpPr txBox="1">
            <a:spLocks noGrp="1"/>
          </p:cNvSpPr>
          <p:nvPr>
            <p:ph type="body" idx="1"/>
          </p:nvPr>
        </p:nvSpPr>
        <p:spPr>
          <a:xfrm>
            <a:off x="814275" y="1327350"/>
            <a:ext cx="6132600" cy="3145500"/>
          </a:xfrm>
          <a:prstGeom prst="rect">
            <a:avLst/>
          </a:prstGeom>
          <a:noFill/>
          <a:ln>
            <a:noFill/>
          </a:ln>
        </p:spPr>
        <p:txBody>
          <a:bodyPr wrap="square" lIns="91425" tIns="91425" rIns="91425" bIns="91425" anchor="ctr" anchorCtr="0"/>
          <a:lstStyle>
            <a:lvl1pPr lvl="0">
              <a:spcBef>
                <a:spcPts val="600"/>
              </a:spcBef>
              <a:spcAft>
                <a:spcPts val="1000"/>
              </a:spcAft>
              <a:buClr>
                <a:srgbClr val="C7D3E6"/>
              </a:buClr>
              <a:buSzPct val="100000"/>
              <a:buFont typeface="Roboto Condensed Light"/>
              <a:buChar char="▰"/>
              <a:defRPr sz="2400">
                <a:solidFill>
                  <a:srgbClr val="263248"/>
                </a:solidFill>
                <a:latin typeface="Roboto Condensed Light"/>
                <a:ea typeface="Roboto Condensed Light"/>
                <a:cs typeface="Roboto Condensed Light"/>
                <a:sym typeface="Roboto Condensed Light"/>
              </a:defRPr>
            </a:lvl1pPr>
            <a:lvl2pPr lvl="1">
              <a:spcBef>
                <a:spcPts val="480"/>
              </a:spcBef>
              <a:spcAft>
                <a:spcPts val="1000"/>
              </a:spcAft>
              <a:buClr>
                <a:srgbClr val="C7D3E6"/>
              </a:buClr>
              <a:buSzPct val="100000"/>
              <a:buFont typeface="Roboto Condensed Light"/>
              <a:buChar char="▻"/>
              <a:defRPr sz="2400">
                <a:solidFill>
                  <a:srgbClr val="263248"/>
                </a:solidFill>
                <a:latin typeface="Roboto Condensed Light"/>
                <a:ea typeface="Roboto Condensed Light"/>
                <a:cs typeface="Roboto Condensed Light"/>
                <a:sym typeface="Roboto Condensed Light"/>
              </a:defRPr>
            </a:lvl2pPr>
            <a:lvl3pPr lvl="2">
              <a:spcBef>
                <a:spcPts val="480"/>
              </a:spcBef>
              <a:spcAft>
                <a:spcPts val="1000"/>
              </a:spcAft>
              <a:buClr>
                <a:srgbClr val="C7D3E6"/>
              </a:buClr>
              <a:buSzPct val="100000"/>
              <a:buFont typeface="Roboto Condensed Light"/>
              <a:buChar char="▻"/>
              <a:defRPr sz="2400">
                <a:solidFill>
                  <a:srgbClr val="263248"/>
                </a:solidFill>
                <a:latin typeface="Roboto Condensed Light"/>
                <a:ea typeface="Roboto Condensed Light"/>
                <a:cs typeface="Roboto Condensed Light"/>
                <a:sym typeface="Roboto Condensed Light"/>
              </a:defRPr>
            </a:lvl3pPr>
            <a:lvl4pPr lvl="3">
              <a:spcBef>
                <a:spcPts val="360"/>
              </a:spcBef>
              <a:spcAft>
                <a:spcPts val="1000"/>
              </a:spcAft>
              <a:buClr>
                <a:srgbClr val="C7D3E6"/>
              </a:buClr>
              <a:buSzPct val="100000"/>
              <a:buFont typeface="Roboto Condensed Light"/>
              <a:buChar char="▻"/>
              <a:defRPr sz="2400">
                <a:solidFill>
                  <a:srgbClr val="263248"/>
                </a:solidFill>
                <a:latin typeface="Roboto Condensed Light"/>
                <a:ea typeface="Roboto Condensed Light"/>
                <a:cs typeface="Roboto Condensed Light"/>
                <a:sym typeface="Roboto Condensed Light"/>
              </a:defRPr>
            </a:lvl4pPr>
            <a:lvl5pPr lvl="4">
              <a:spcBef>
                <a:spcPts val="360"/>
              </a:spcBef>
              <a:spcAft>
                <a:spcPts val="1000"/>
              </a:spcAft>
              <a:buClr>
                <a:srgbClr val="C7D3E6"/>
              </a:buClr>
              <a:buSzPct val="100000"/>
              <a:buFont typeface="Roboto Condensed Light"/>
              <a:buChar char="▻"/>
              <a:defRPr sz="2400">
                <a:solidFill>
                  <a:srgbClr val="263248"/>
                </a:solidFill>
                <a:latin typeface="Roboto Condensed Light"/>
                <a:ea typeface="Roboto Condensed Light"/>
                <a:cs typeface="Roboto Condensed Light"/>
                <a:sym typeface="Roboto Condensed Light"/>
              </a:defRPr>
            </a:lvl5pPr>
            <a:lvl6pPr lvl="5">
              <a:spcBef>
                <a:spcPts val="360"/>
              </a:spcBef>
              <a:spcAft>
                <a:spcPts val="1000"/>
              </a:spcAft>
              <a:buClr>
                <a:srgbClr val="C7D3E6"/>
              </a:buClr>
              <a:buSzPct val="100000"/>
              <a:buFont typeface="Roboto Condensed Light"/>
              <a:buChar char="▻"/>
              <a:defRPr sz="2400">
                <a:solidFill>
                  <a:srgbClr val="263248"/>
                </a:solidFill>
                <a:latin typeface="Roboto Condensed Light"/>
                <a:ea typeface="Roboto Condensed Light"/>
                <a:cs typeface="Roboto Condensed Light"/>
                <a:sym typeface="Roboto Condensed Light"/>
              </a:defRPr>
            </a:lvl6pPr>
            <a:lvl7pPr lvl="6">
              <a:spcBef>
                <a:spcPts val="360"/>
              </a:spcBef>
              <a:spcAft>
                <a:spcPts val="1000"/>
              </a:spcAft>
              <a:buClr>
                <a:srgbClr val="C7D3E6"/>
              </a:buClr>
              <a:buSzPct val="100000"/>
              <a:buFont typeface="Roboto Condensed Light"/>
              <a:buChar char="▻"/>
              <a:defRPr sz="2400">
                <a:solidFill>
                  <a:srgbClr val="263248"/>
                </a:solidFill>
                <a:latin typeface="Roboto Condensed Light"/>
                <a:ea typeface="Roboto Condensed Light"/>
                <a:cs typeface="Roboto Condensed Light"/>
                <a:sym typeface="Roboto Condensed Light"/>
              </a:defRPr>
            </a:lvl7pPr>
            <a:lvl8pPr lvl="7">
              <a:spcBef>
                <a:spcPts val="360"/>
              </a:spcBef>
              <a:spcAft>
                <a:spcPts val="1000"/>
              </a:spcAft>
              <a:buClr>
                <a:srgbClr val="C7D3E6"/>
              </a:buClr>
              <a:buSzPct val="100000"/>
              <a:buFont typeface="Roboto Condensed Light"/>
              <a:buChar char="▻"/>
              <a:defRPr sz="2400">
                <a:solidFill>
                  <a:srgbClr val="263248"/>
                </a:solidFill>
                <a:latin typeface="Roboto Condensed Light"/>
                <a:ea typeface="Roboto Condensed Light"/>
                <a:cs typeface="Roboto Condensed Light"/>
                <a:sym typeface="Roboto Condensed Light"/>
              </a:defRPr>
            </a:lvl8pPr>
            <a:lvl9pPr lvl="8">
              <a:spcBef>
                <a:spcPts val="360"/>
              </a:spcBef>
              <a:spcAft>
                <a:spcPts val="1000"/>
              </a:spcAft>
              <a:buClr>
                <a:srgbClr val="C7D3E6"/>
              </a:buClr>
              <a:buSzPct val="100000"/>
              <a:buFont typeface="Roboto Condensed Light"/>
              <a:buChar char="▻"/>
              <a:defRPr sz="2400">
                <a:solidFill>
                  <a:srgbClr val="263248"/>
                </a:solidFill>
                <a:latin typeface="Roboto Condensed Light"/>
                <a:ea typeface="Roboto Condensed Light"/>
                <a:cs typeface="Roboto Condensed Light"/>
                <a:sym typeface="Roboto Condensed Light"/>
              </a:defRPr>
            </a:lvl9pPr>
          </a:lstStyle>
          <a:p>
            <a:endParaRPr/>
          </a:p>
        </p:txBody>
      </p:sp>
      <p:sp>
        <p:nvSpPr>
          <p:cNvPr id="8" name="Shape 8"/>
          <p:cNvSpPr txBox="1">
            <a:spLocks noGrp="1"/>
          </p:cNvSpPr>
          <p:nvPr>
            <p:ph type="sldNum" idx="12"/>
          </p:nvPr>
        </p:nvSpPr>
        <p:spPr>
          <a:xfrm>
            <a:off x="7618000" y="4636500"/>
            <a:ext cx="1487400" cy="315600"/>
          </a:xfrm>
          <a:prstGeom prst="rect">
            <a:avLst/>
          </a:prstGeom>
          <a:noFill/>
          <a:ln>
            <a:noFill/>
          </a:ln>
        </p:spPr>
        <p:txBody>
          <a:bodyPr wrap="square" lIns="91425" tIns="91425" rIns="91425" bIns="91425" anchor="ctr" anchorCtr="0">
            <a:noAutofit/>
          </a:bodyPr>
          <a:lstStyle/>
          <a:p>
            <a:pPr lvl="0" algn="r">
              <a:spcBef>
                <a:spcPts val="0"/>
              </a:spcBef>
              <a:buNone/>
            </a:pPr>
            <a:fld id="{00000000-1234-1234-1234-123412341234}" type="slidenum">
              <a:rPr lang="en" sz="1200" b="1">
                <a:solidFill>
                  <a:srgbClr val="FFFFFF"/>
                </a:solidFill>
                <a:latin typeface="Roboto Condensed"/>
                <a:ea typeface="Roboto Condensed"/>
                <a:cs typeface="Roboto Condensed"/>
                <a:sym typeface="Roboto Condensed"/>
              </a:rPr>
              <a:t>‹Nº›</a:t>
            </a:fld>
            <a:endParaRPr lang="en" sz="1200" b="1">
              <a:solidFill>
                <a:srgbClr val="FFFFFF"/>
              </a:solidFill>
              <a:latin typeface="Roboto Condensed"/>
              <a:ea typeface="Roboto Condensed"/>
              <a:cs typeface="Roboto Condensed"/>
              <a:sym typeface="Roboto Condense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6" r:id="rId8"/>
  </p:sldLayoutIdLst>
  <p:transition>
    <p:fade/>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8.xml"/><Relationship Id="rId5" Type="http://schemas.openxmlformats.org/officeDocument/2006/relationships/image" Target="../media/image7.pn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23.png"/><Relationship Id="rId4" Type="http://schemas.openxmlformats.org/officeDocument/2006/relationships/image" Target="../media/image22.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8.png"/><Relationship Id="rId7" Type="http://schemas.openxmlformats.org/officeDocument/2006/relationships/diagramColors" Target="../diagrams/colors1.xml"/><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7.png"/><Relationship Id="rId4" Type="http://schemas.openxmlformats.org/officeDocument/2006/relationships/diagramData" Target="../diagrams/data1.xml"/><Relationship Id="rId9" Type="http://schemas.openxmlformats.org/officeDocument/2006/relationships/image" Target="../media/image29.jp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35.jpg"/><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3" Type="http://schemas.openxmlformats.org/officeDocument/2006/relationships/hyperlink" Target="https://blog.psnsercon.com/12-pasos-prepararse-rgpd/" TargetMode="External"/><Relationship Id="rId2" Type="http://schemas.openxmlformats.org/officeDocument/2006/relationships/hyperlink" Target="https://blog.psnsercon.com/" TargetMode="External"/><Relationship Id="rId1" Type="http://schemas.openxmlformats.org/officeDocument/2006/relationships/slideLayout" Target="../slideLayouts/slideLayout5.xml"/><Relationship Id="rId4" Type="http://schemas.openxmlformats.org/officeDocument/2006/relationships/image" Target="../media/image36.jpg"/></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image" Target="../media/image3.jpg"/><Relationship Id="rId5" Type="http://schemas.openxmlformats.org/officeDocument/2006/relationships/image" Target="../media/image4.pn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Shape 184"/>
          <p:cNvSpPr txBox="1">
            <a:spLocks noGrp="1"/>
          </p:cNvSpPr>
          <p:nvPr>
            <p:ph type="ctrTitle"/>
          </p:nvPr>
        </p:nvSpPr>
        <p:spPr>
          <a:prstGeom prst="rect">
            <a:avLst/>
          </a:prstGeom>
        </p:spPr>
        <p:txBody>
          <a:bodyPr wrap="square" lIns="91425" tIns="91425" rIns="91425" bIns="91425" anchor="ctr" anchorCtr="0">
            <a:noAutofit/>
          </a:bodyPr>
          <a:lstStyle/>
          <a:p>
            <a:r>
              <a:rPr lang="es-ES" sz="2800" dirty="0"/>
              <a:t>Novedades legislativas en Protección de Datos: </a:t>
            </a:r>
            <a:br>
              <a:rPr lang="es-ES" sz="2800" dirty="0"/>
            </a:br>
            <a:r>
              <a:rPr lang="es-ES" sz="2800" dirty="0"/>
              <a:t>¿Estás preparado para adaptarte al Reglamento General de Protección de Datos?</a:t>
            </a:r>
          </a:p>
        </p:txBody>
      </p:sp>
      <p:pic>
        <p:nvPicPr>
          <p:cNvPr id="3"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3050" y="4714885"/>
            <a:ext cx="1174892" cy="2607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Imagen 1" descr="C:\Users\dsantacruz\Desktop\Logo_actual_psn_serc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 y="348814"/>
            <a:ext cx="1984640" cy="413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3774135" y="4223560"/>
            <a:ext cx="5445458" cy="286232"/>
          </a:xfrm>
          <a:prstGeom prst="rect">
            <a:avLst/>
          </a:prstGeom>
        </p:spPr>
        <p:txBody>
          <a:bodyPr wrap="square">
            <a:spAutoFit/>
          </a:bodyPr>
          <a:lstStyle/>
          <a:p>
            <a:pPr algn="r" eaLnBrk="1" hangingPunct="1">
              <a:lnSpc>
                <a:spcPct val="90000"/>
              </a:lnSpc>
            </a:pPr>
            <a:r>
              <a:rPr lang="es-ES" altLang="es-ES" sz="1200" b="1" i="1" dirty="0">
                <a:latin typeface="Calibri" panose="020F0502020204030204" pitchFamily="34" charset="0"/>
              </a:rPr>
              <a:t>Salvador Serrano Fernández </a:t>
            </a:r>
            <a:r>
              <a:rPr lang="es-ES" altLang="es-ES" i="1" dirty="0">
                <a:latin typeface="Calibri" panose="020F0502020204030204" pitchFamily="34" charset="0"/>
              </a:rPr>
              <a:t>| </a:t>
            </a:r>
            <a:r>
              <a:rPr lang="es-ES" altLang="es-ES" sz="1100" i="1" dirty="0">
                <a:latin typeface="Calibri" panose="020F0502020204030204" pitchFamily="34" charset="0"/>
              </a:rPr>
              <a:t>Responsable del área de Protección de Datos PSN SERCON              </a:t>
            </a:r>
          </a:p>
        </p:txBody>
      </p:sp>
      <p:sp>
        <p:nvSpPr>
          <p:cNvPr id="5" name="AutoShape 2" descr="Ilustre Colegio Oficial de FarmacÃ©uticos de MÃ¡laga">
            <a:extLst>
              <a:ext uri="{FF2B5EF4-FFF2-40B4-BE49-F238E27FC236}">
                <a16:creationId xmlns:a16="http://schemas.microsoft.com/office/drawing/2014/main" id="{C2983B52-888A-411E-9BCF-0527DB2C4892}"/>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9" name="Rectángulo 8">
            <a:extLst>
              <a:ext uri="{FF2B5EF4-FFF2-40B4-BE49-F238E27FC236}">
                <a16:creationId xmlns:a16="http://schemas.microsoft.com/office/drawing/2014/main" id="{BA3B9498-E003-4826-891B-06127784D19A}"/>
              </a:ext>
            </a:extLst>
          </p:cNvPr>
          <p:cNvSpPr/>
          <p:nvPr/>
        </p:nvSpPr>
        <p:spPr>
          <a:xfrm>
            <a:off x="3774135" y="4374699"/>
            <a:ext cx="5445458" cy="286232"/>
          </a:xfrm>
          <a:prstGeom prst="rect">
            <a:avLst/>
          </a:prstGeom>
        </p:spPr>
        <p:txBody>
          <a:bodyPr wrap="square">
            <a:spAutoFit/>
          </a:bodyPr>
          <a:lstStyle/>
          <a:p>
            <a:pPr algn="r" eaLnBrk="1" hangingPunct="1">
              <a:lnSpc>
                <a:spcPct val="90000"/>
              </a:lnSpc>
            </a:pPr>
            <a:r>
              <a:rPr lang="es-ES" altLang="es-ES" sz="1200" b="1" i="1" dirty="0">
                <a:latin typeface="Calibri" panose="020F0502020204030204" pitchFamily="34" charset="0"/>
              </a:rPr>
              <a:t>Luis María Gómez Guerrero </a:t>
            </a:r>
            <a:r>
              <a:rPr lang="es-ES" altLang="es-ES" i="1" dirty="0">
                <a:latin typeface="Calibri" panose="020F0502020204030204" pitchFamily="34" charset="0"/>
              </a:rPr>
              <a:t>|     </a:t>
            </a:r>
            <a:r>
              <a:rPr lang="es-ES" altLang="es-ES" sz="1100" i="1" dirty="0">
                <a:latin typeface="Calibri" panose="020F0502020204030204" pitchFamily="34" charset="0"/>
              </a:rPr>
              <a:t>Consultor del área de Protección de Datos PSN SERCON              </a:t>
            </a:r>
          </a:p>
        </p:txBody>
      </p:sp>
      <p:pic>
        <p:nvPicPr>
          <p:cNvPr id="8" name="Imagen 7" descr="Imagen que contiene imágenes prediseñadas&#10;&#10;Descripción generada con confianza muy alta">
            <a:extLst>
              <a:ext uri="{FF2B5EF4-FFF2-40B4-BE49-F238E27FC236}">
                <a16:creationId xmlns:a16="http://schemas.microsoft.com/office/drawing/2014/main" id="{5D7B9F77-FCEE-4EAA-981E-EB6268C5E0BF}"/>
              </a:ext>
            </a:extLst>
          </p:cNvPr>
          <p:cNvPicPr>
            <a:picLocks noChangeAspect="1"/>
          </p:cNvPicPr>
          <p:nvPr/>
        </p:nvPicPr>
        <p:blipFill>
          <a:blip r:embed="rId5"/>
          <a:stretch>
            <a:fillRect/>
          </a:stretch>
        </p:blipFill>
        <p:spPr>
          <a:xfrm>
            <a:off x="6079100" y="1536650"/>
            <a:ext cx="1016000" cy="1016000"/>
          </a:xfrm>
          <a:prstGeom prst="rect">
            <a:avLst/>
          </a:prstGeom>
        </p:spPr>
      </p:pic>
      <p:pic>
        <p:nvPicPr>
          <p:cNvPr id="11" name="Imagen 10">
            <a:extLst>
              <a:ext uri="{FF2B5EF4-FFF2-40B4-BE49-F238E27FC236}">
                <a16:creationId xmlns:a16="http://schemas.microsoft.com/office/drawing/2014/main" id="{B45BB317-4BD4-483E-A6FC-C18EF4F81C5D}"/>
              </a:ext>
            </a:extLst>
          </p:cNvPr>
          <p:cNvPicPr>
            <a:picLocks noChangeAspect="1"/>
          </p:cNvPicPr>
          <p:nvPr/>
        </p:nvPicPr>
        <p:blipFill>
          <a:blip r:embed="rId6"/>
          <a:stretch>
            <a:fillRect/>
          </a:stretch>
        </p:blipFill>
        <p:spPr>
          <a:xfrm>
            <a:off x="7404020" y="2756382"/>
            <a:ext cx="1269190" cy="83026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Shape 221"/>
          <p:cNvSpPr txBox="1">
            <a:spLocks noGrp="1"/>
          </p:cNvSpPr>
          <p:nvPr>
            <p:ph type="ctrTitle"/>
          </p:nvPr>
        </p:nvSpPr>
        <p:spPr>
          <a:prstGeom prst="rect">
            <a:avLst/>
          </a:prstGeom>
        </p:spPr>
        <p:txBody>
          <a:bodyPr wrap="square" lIns="91425" tIns="91425" rIns="91425" bIns="91425" anchor="b" anchorCtr="0">
            <a:noAutofit/>
          </a:bodyPr>
          <a:lstStyle/>
          <a:p>
            <a:pPr lvl="0" rtl="0">
              <a:spcBef>
                <a:spcPts val="0"/>
              </a:spcBef>
              <a:buNone/>
            </a:pPr>
            <a:r>
              <a:rPr lang="en" dirty="0"/>
              <a:t>INTRODUCCIÓN AL REGLAMENTO</a:t>
            </a:r>
          </a:p>
        </p:txBody>
      </p:sp>
      <p:sp>
        <p:nvSpPr>
          <p:cNvPr id="222" name="Shape 222"/>
          <p:cNvSpPr txBox="1">
            <a:spLocks noGrp="1"/>
          </p:cNvSpPr>
          <p:nvPr>
            <p:ph type="subTitle" idx="1"/>
          </p:nvPr>
        </p:nvSpPr>
        <p:spPr>
          <a:prstGeom prst="rect">
            <a:avLst/>
          </a:prstGeom>
        </p:spPr>
        <p:txBody>
          <a:bodyPr wrap="square" lIns="91425" tIns="91425" rIns="91425" bIns="91425" anchor="t" anchorCtr="0">
            <a:noAutofit/>
          </a:bodyPr>
          <a:lstStyle/>
          <a:p>
            <a:pPr lvl="0" rtl="0">
              <a:spcBef>
                <a:spcPts val="0"/>
              </a:spcBef>
              <a:buNone/>
            </a:pPr>
            <a:r>
              <a:rPr lang="en" dirty="0"/>
              <a:t>El porqué de este Reglamento y principales cambios respecto al marco actual</a:t>
            </a:r>
          </a:p>
        </p:txBody>
      </p:sp>
      <p:sp>
        <p:nvSpPr>
          <p:cNvPr id="223" name="Shape 223"/>
          <p:cNvSpPr txBox="1">
            <a:spLocks noGrp="1"/>
          </p:cNvSpPr>
          <p:nvPr>
            <p:ph type="sldNum" idx="12"/>
          </p:nvPr>
        </p:nvSpPr>
        <p:spPr>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2</a:t>
            </a:fld>
            <a:endParaRPr lang="en" dirty="0"/>
          </a:p>
        </p:txBody>
      </p:sp>
      <p:sp>
        <p:nvSpPr>
          <p:cNvPr id="224" name="Shape 224"/>
          <p:cNvSpPr txBox="1"/>
          <p:nvPr/>
        </p:nvSpPr>
        <p:spPr>
          <a:xfrm>
            <a:off x="463525" y="0"/>
            <a:ext cx="2181600" cy="3136200"/>
          </a:xfrm>
          <a:prstGeom prst="rect">
            <a:avLst/>
          </a:prstGeom>
          <a:noFill/>
          <a:ln>
            <a:noFill/>
          </a:ln>
        </p:spPr>
        <p:txBody>
          <a:bodyPr wrap="square" lIns="91425" tIns="91425" rIns="91425" bIns="91425" anchor="b" anchorCtr="0">
            <a:noAutofit/>
          </a:bodyPr>
          <a:lstStyle/>
          <a:p>
            <a:pPr lvl="0">
              <a:spcBef>
                <a:spcPts val="0"/>
              </a:spcBef>
              <a:buNone/>
            </a:pPr>
            <a:r>
              <a:rPr lang="en" sz="12000" b="1">
                <a:solidFill>
                  <a:srgbClr val="3F5378"/>
                </a:solidFill>
                <a:latin typeface="Roboto Condensed"/>
                <a:ea typeface="Roboto Condensed"/>
                <a:cs typeface="Roboto Condensed"/>
                <a:sym typeface="Roboto Condensed"/>
              </a:rPr>
              <a:t>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Shape 229"/>
          <p:cNvSpPr txBox="1">
            <a:spLocks noGrp="1"/>
          </p:cNvSpPr>
          <p:nvPr>
            <p:ph type="body" idx="1"/>
          </p:nvPr>
        </p:nvSpPr>
        <p:spPr>
          <a:prstGeom prst="rect">
            <a:avLst/>
          </a:prstGeom>
        </p:spPr>
        <p:txBody>
          <a:bodyPr wrap="square" lIns="91425" tIns="91425" rIns="91425" bIns="91425" anchor="t" anchorCtr="0">
            <a:noAutofit/>
          </a:bodyPr>
          <a:lstStyle/>
          <a:p>
            <a:pPr lvl="0">
              <a:buNone/>
            </a:pPr>
            <a:r>
              <a:rPr lang="es-ES" sz="1600" dirty="0"/>
              <a:t>La legislación siempre va por detrás de los cambios que se producen en la sociedad y le toca adaptarse a la nueva realidad. </a:t>
            </a:r>
            <a:r>
              <a:rPr lang="es-ES" sz="1600" b="1" dirty="0"/>
              <a:t>Las nuevas tecnologías lo han cambiado todo y en muy poco tiempo. En España, la normativa vigente es la Ley Orgánica de Protección de Datos (LOPD) que data de 1999 </a:t>
            </a:r>
            <a:r>
              <a:rPr lang="es-ES" sz="1600" dirty="0"/>
              <a:t>y hace ya </a:t>
            </a:r>
            <a:r>
              <a:rPr lang="es-ES" sz="1600" b="1" dirty="0"/>
              <a:t>17 años de la publicación de esta ley </a:t>
            </a:r>
            <a:r>
              <a:rPr lang="es-ES" sz="1600" dirty="0"/>
              <a:t>que , ni por asomo, podía avanzar </a:t>
            </a:r>
            <a:r>
              <a:rPr lang="es-ES" sz="1600" b="1" dirty="0"/>
              <a:t>la revolución que iban a traer consigo las nuevas tecnologías </a:t>
            </a:r>
            <a:r>
              <a:rPr lang="es-ES" sz="1600" dirty="0"/>
              <a:t>y </a:t>
            </a:r>
            <a:r>
              <a:rPr lang="es-ES" sz="1600" b="1" dirty="0"/>
              <a:t>el uso masivo de dispositivos móviles</a:t>
            </a:r>
            <a:r>
              <a:rPr lang="es-ES" sz="1600" dirty="0"/>
              <a:t>, redes sociales, compras por Internet…</a:t>
            </a:r>
            <a:endParaRPr lang="en" sz="1600" dirty="0"/>
          </a:p>
        </p:txBody>
      </p:sp>
      <p:sp>
        <p:nvSpPr>
          <p:cNvPr id="231" name="Shape 231"/>
          <p:cNvSpPr txBox="1">
            <a:spLocks noGrp="1"/>
          </p:cNvSpPr>
          <p:nvPr>
            <p:ph type="sldNum" idx="12"/>
          </p:nvPr>
        </p:nvSpPr>
        <p:spPr>
          <a:xfrm>
            <a:off x="7597528" y="4636450"/>
            <a:ext cx="1487400" cy="315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3</a:t>
            </a:fld>
            <a:endParaRPr lang="e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13"/>
        <p:cNvGrpSpPr/>
        <p:nvPr/>
      </p:nvGrpSpPr>
      <p:grpSpPr>
        <a:xfrm>
          <a:off x="0" y="0"/>
          <a:ext cx="0" cy="0"/>
          <a:chOff x="0" y="0"/>
          <a:chExt cx="0" cy="0"/>
        </a:xfrm>
      </p:grpSpPr>
      <p:sp>
        <p:nvSpPr>
          <p:cNvPr id="315" name="Shape 315"/>
          <p:cNvSpPr txBox="1">
            <a:spLocks noGrp="1"/>
          </p:cNvSpPr>
          <p:nvPr>
            <p:ph type="sldNum" idx="12"/>
          </p:nvPr>
        </p:nvSpPr>
        <p:spPr>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4</a:t>
            </a:fld>
            <a:endParaRPr lang="en"/>
          </a:p>
        </p:txBody>
      </p:sp>
      <p:pic>
        <p:nvPicPr>
          <p:cNvPr id="2" name="Imagen 1"/>
          <p:cNvPicPr>
            <a:picLocks noChangeAspect="1"/>
          </p:cNvPicPr>
          <p:nvPr/>
        </p:nvPicPr>
        <p:blipFill>
          <a:blip r:embed="rId4"/>
          <a:stretch>
            <a:fillRect/>
          </a:stretch>
        </p:blipFill>
        <p:spPr>
          <a:xfrm>
            <a:off x="1683951" y="0"/>
            <a:ext cx="5776097" cy="5143500"/>
          </a:xfrm>
          <a:prstGeom prst="rect">
            <a:avLst/>
          </a:prstGeom>
        </p:spPr>
      </p:pic>
      <p:pic>
        <p:nvPicPr>
          <p:cNvPr id="5" name="Imagen 1" descr="C:\Users\dsantacruz\Desktop\Logo_actual_psn_sercon.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82273" y="781325"/>
            <a:ext cx="1456110" cy="30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34" name="Rectángulo 33"/>
          <p:cNvSpPr/>
          <p:nvPr/>
        </p:nvSpPr>
        <p:spPr>
          <a:xfrm>
            <a:off x="5137674" y="1356690"/>
            <a:ext cx="2385902" cy="17774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3" name="Rectángulo 32"/>
          <p:cNvSpPr/>
          <p:nvPr/>
        </p:nvSpPr>
        <p:spPr>
          <a:xfrm>
            <a:off x="2610078" y="1356690"/>
            <a:ext cx="2385902" cy="17774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Rectángulo 31"/>
          <p:cNvSpPr/>
          <p:nvPr/>
        </p:nvSpPr>
        <p:spPr>
          <a:xfrm>
            <a:off x="77655" y="1356690"/>
            <a:ext cx="2385902" cy="17774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9" name="Rectángulo 28"/>
          <p:cNvSpPr/>
          <p:nvPr/>
        </p:nvSpPr>
        <p:spPr>
          <a:xfrm>
            <a:off x="5142501" y="3152037"/>
            <a:ext cx="2385902" cy="19753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7" name="Rectángulo 26"/>
          <p:cNvSpPr/>
          <p:nvPr/>
        </p:nvSpPr>
        <p:spPr>
          <a:xfrm>
            <a:off x="2610078" y="3152037"/>
            <a:ext cx="2385902" cy="19753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Rectángulo 1"/>
          <p:cNvSpPr/>
          <p:nvPr/>
        </p:nvSpPr>
        <p:spPr>
          <a:xfrm>
            <a:off x="77655" y="3152037"/>
            <a:ext cx="2385902" cy="19753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42" name="Shape 442"/>
          <p:cNvSpPr txBox="1">
            <a:spLocks noGrp="1"/>
          </p:cNvSpPr>
          <p:nvPr>
            <p:ph type="title"/>
          </p:nvPr>
        </p:nvSpPr>
        <p:spPr>
          <a:xfrm>
            <a:off x="814274" y="392575"/>
            <a:ext cx="5565977" cy="766200"/>
          </a:xfrm>
          <a:prstGeom prst="rect">
            <a:avLst/>
          </a:prstGeom>
        </p:spPr>
        <p:txBody>
          <a:bodyPr wrap="square" lIns="91425" tIns="91425" rIns="91425" bIns="91425" anchor="ctr" anchorCtr="0">
            <a:noAutofit/>
          </a:bodyPr>
          <a:lstStyle/>
          <a:p>
            <a:pPr lvl="0"/>
            <a:r>
              <a:rPr lang="es-ES" b="0" dirty="0"/>
              <a:t> 10 puntos relevantes</a:t>
            </a:r>
            <a:endParaRPr lang="en" dirty="0"/>
          </a:p>
        </p:txBody>
      </p:sp>
      <p:sp>
        <p:nvSpPr>
          <p:cNvPr id="443" name="Shape 443"/>
          <p:cNvSpPr txBox="1">
            <a:spLocks noGrp="1"/>
          </p:cNvSpPr>
          <p:nvPr>
            <p:ph type="body" idx="1"/>
          </p:nvPr>
        </p:nvSpPr>
        <p:spPr>
          <a:xfrm>
            <a:off x="197504" y="1560252"/>
            <a:ext cx="2146203" cy="1411678"/>
          </a:xfrm>
          <a:prstGeom prst="rect">
            <a:avLst/>
          </a:prstGeom>
        </p:spPr>
        <p:style>
          <a:lnRef idx="0">
            <a:schemeClr val="accent2"/>
          </a:lnRef>
          <a:fillRef idx="3">
            <a:schemeClr val="accent2"/>
          </a:fillRef>
          <a:effectRef idx="3">
            <a:schemeClr val="accent2"/>
          </a:effectRef>
          <a:fontRef idx="minor">
            <a:schemeClr val="lt1"/>
          </a:fontRef>
        </p:style>
        <p:txBody>
          <a:bodyPr wrap="square" lIns="91425" tIns="91425" rIns="91425" bIns="91425" anchor="t" anchorCtr="0">
            <a:noAutofit/>
          </a:bodyPr>
          <a:lstStyle/>
          <a:p>
            <a:pPr lvl="0" algn="ctr" rtl="0">
              <a:spcBef>
                <a:spcPts val="0"/>
              </a:spcBef>
              <a:buNone/>
            </a:pPr>
            <a:r>
              <a:rPr lang="en" b="1" dirty="0"/>
              <a:t>Ámbito</a:t>
            </a:r>
          </a:p>
          <a:p>
            <a:pPr lvl="0" rtl="0">
              <a:spcBef>
                <a:spcPts val="0"/>
              </a:spcBef>
              <a:buNone/>
            </a:pPr>
            <a:r>
              <a:rPr lang="es-ES" sz="1050" dirty="0"/>
              <a:t>Al ser normativa europea, afecta a </a:t>
            </a:r>
            <a:r>
              <a:rPr lang="es-ES" sz="1050" b="1" u="sng" dirty="0"/>
              <a:t>todos los países miembros de la UE</a:t>
            </a:r>
            <a:r>
              <a:rPr lang="es-ES" sz="1050" b="1" dirty="0"/>
              <a:t>.</a:t>
            </a:r>
            <a:endParaRPr lang="en" sz="1050" b="1" dirty="0"/>
          </a:p>
        </p:txBody>
      </p:sp>
      <p:sp>
        <p:nvSpPr>
          <p:cNvPr id="447" name="Shape 447"/>
          <p:cNvSpPr txBox="1">
            <a:spLocks noGrp="1"/>
          </p:cNvSpPr>
          <p:nvPr>
            <p:ph type="body" idx="2"/>
          </p:nvPr>
        </p:nvSpPr>
        <p:spPr>
          <a:xfrm>
            <a:off x="197504" y="3353952"/>
            <a:ext cx="2146203" cy="1598147"/>
          </a:xfrm>
          <a:prstGeom prst="rect">
            <a:avLst/>
          </a:prstGeom>
        </p:spPr>
        <p:style>
          <a:lnRef idx="0">
            <a:schemeClr val="accent2"/>
          </a:lnRef>
          <a:fillRef idx="3">
            <a:schemeClr val="accent2"/>
          </a:fillRef>
          <a:effectRef idx="3">
            <a:schemeClr val="accent2"/>
          </a:effectRef>
          <a:fontRef idx="minor">
            <a:schemeClr val="lt1"/>
          </a:fontRef>
        </p:style>
        <p:txBody>
          <a:bodyPr wrap="square" lIns="91425" tIns="91425" rIns="91425" bIns="91425" anchor="t" anchorCtr="0">
            <a:noAutofit/>
          </a:bodyPr>
          <a:lstStyle/>
          <a:p>
            <a:pPr lvl="0" rtl="0">
              <a:spcBef>
                <a:spcPts val="0"/>
              </a:spcBef>
              <a:buNone/>
            </a:pPr>
            <a:r>
              <a:rPr lang="en" b="1" dirty="0"/>
              <a:t>Consentimiento expreso</a:t>
            </a:r>
          </a:p>
          <a:p>
            <a:pPr lvl="0">
              <a:buNone/>
            </a:pPr>
            <a:r>
              <a:rPr lang="es-ES" sz="1050" dirty="0"/>
              <a:t>Para la utilización de los datos de carácter personal deberás contar con el consentimiento del usuario que debe ser </a:t>
            </a:r>
            <a:r>
              <a:rPr lang="es-ES" sz="1050" b="1" u="sng" dirty="0"/>
              <a:t>inequívoco y explícito.</a:t>
            </a:r>
            <a:endParaRPr lang="en" sz="1050" b="1" u="sng" dirty="0"/>
          </a:p>
        </p:txBody>
      </p:sp>
      <p:sp>
        <p:nvSpPr>
          <p:cNvPr id="444" name="Shape 444"/>
          <p:cNvSpPr txBox="1">
            <a:spLocks noGrp="1"/>
          </p:cNvSpPr>
          <p:nvPr>
            <p:ph type="body" idx="3"/>
          </p:nvPr>
        </p:nvSpPr>
        <p:spPr>
          <a:xfrm>
            <a:off x="2737942" y="1508413"/>
            <a:ext cx="2121961" cy="1458207"/>
          </a:xfrm>
          <a:prstGeom prst="rect">
            <a:avLst/>
          </a:prstGeom>
        </p:spPr>
        <p:style>
          <a:lnRef idx="0">
            <a:schemeClr val="accent2"/>
          </a:lnRef>
          <a:fillRef idx="3">
            <a:schemeClr val="accent2"/>
          </a:fillRef>
          <a:effectRef idx="3">
            <a:schemeClr val="accent2"/>
          </a:effectRef>
          <a:fontRef idx="minor">
            <a:schemeClr val="lt1"/>
          </a:fontRef>
        </p:style>
        <p:txBody>
          <a:bodyPr wrap="square" lIns="91425" tIns="91425" rIns="91425" bIns="91425" anchor="t" anchorCtr="0">
            <a:noAutofit/>
          </a:bodyPr>
          <a:lstStyle/>
          <a:p>
            <a:pPr lvl="0" rtl="0">
              <a:spcBef>
                <a:spcPts val="0"/>
              </a:spcBef>
              <a:buNone/>
            </a:pPr>
            <a:r>
              <a:rPr lang="en" b="1" dirty="0"/>
              <a:t>Aplicación</a:t>
            </a:r>
          </a:p>
          <a:p>
            <a:pPr lvl="0">
              <a:buNone/>
            </a:pPr>
            <a:r>
              <a:rPr lang="es-ES" sz="1050" dirty="0"/>
              <a:t>También afecta a empresas e instituciones que </a:t>
            </a:r>
            <a:r>
              <a:rPr lang="es-ES" sz="1050" b="1" u="sng" dirty="0"/>
              <a:t>no están establecidas en la UE, pero realizan operaciones comerciales</a:t>
            </a:r>
            <a:r>
              <a:rPr lang="es-ES" sz="1050" b="1" dirty="0"/>
              <a:t> </a:t>
            </a:r>
            <a:r>
              <a:rPr lang="es-ES" sz="1050" b="1" u="sng" dirty="0"/>
              <a:t>en la UE</a:t>
            </a:r>
            <a:r>
              <a:rPr lang="es-ES" sz="1050" b="1" dirty="0"/>
              <a:t>.</a:t>
            </a:r>
            <a:endParaRPr lang="en" sz="1050" b="1" dirty="0"/>
          </a:p>
        </p:txBody>
      </p:sp>
      <p:sp>
        <p:nvSpPr>
          <p:cNvPr id="446" name="Shape 446"/>
          <p:cNvSpPr txBox="1">
            <a:spLocks noGrp="1"/>
          </p:cNvSpPr>
          <p:nvPr>
            <p:ph type="sldNum" idx="12"/>
          </p:nvPr>
        </p:nvSpPr>
        <p:spPr>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5</a:t>
            </a:fld>
            <a:endParaRPr lang="en"/>
          </a:p>
        </p:txBody>
      </p:sp>
      <p:sp>
        <p:nvSpPr>
          <p:cNvPr id="445" name="Shape 445"/>
          <p:cNvSpPr txBox="1">
            <a:spLocks noGrp="1"/>
          </p:cNvSpPr>
          <p:nvPr>
            <p:ph type="body" idx="4294967295"/>
          </p:nvPr>
        </p:nvSpPr>
        <p:spPr>
          <a:xfrm>
            <a:off x="5264619" y="1508413"/>
            <a:ext cx="2132012" cy="1463675"/>
          </a:xfrm>
          <a:prstGeom prst="rect">
            <a:avLst/>
          </a:prstGeom>
        </p:spPr>
        <p:style>
          <a:lnRef idx="0">
            <a:schemeClr val="accent2"/>
          </a:lnRef>
          <a:fillRef idx="3">
            <a:schemeClr val="accent2"/>
          </a:fillRef>
          <a:effectRef idx="3">
            <a:schemeClr val="accent2"/>
          </a:effectRef>
          <a:fontRef idx="minor">
            <a:schemeClr val="lt1"/>
          </a:fontRef>
        </p:style>
        <p:txBody>
          <a:bodyPr wrap="square" lIns="91425" tIns="91425" rIns="91425" bIns="91425" anchor="t" anchorCtr="0">
            <a:noAutofit/>
          </a:bodyPr>
          <a:lstStyle/>
          <a:p>
            <a:pPr lvl="0">
              <a:buNone/>
            </a:pPr>
            <a:r>
              <a:rPr lang="es-ES" sz="1800" b="1" dirty="0"/>
              <a:t>Derecho al olvido y rectificación</a:t>
            </a:r>
            <a:endParaRPr lang="es-ES" sz="1800" dirty="0"/>
          </a:p>
          <a:p>
            <a:pPr lvl="0">
              <a:buNone/>
            </a:pPr>
            <a:r>
              <a:rPr lang="es-ES" sz="1050" b="1" u="sng" dirty="0"/>
              <a:t>Se facilita al ciudadano más elementos de control y medios para ejercerlos.</a:t>
            </a:r>
          </a:p>
          <a:p>
            <a:pPr lvl="0" rtl="0">
              <a:spcBef>
                <a:spcPts val="0"/>
              </a:spcBef>
              <a:buNone/>
            </a:pPr>
            <a:endParaRPr sz="1200" dirty="0"/>
          </a:p>
        </p:txBody>
      </p:sp>
      <p:sp>
        <p:nvSpPr>
          <p:cNvPr id="448" name="Shape 448"/>
          <p:cNvSpPr txBox="1">
            <a:spLocks noGrp="1"/>
          </p:cNvSpPr>
          <p:nvPr>
            <p:ph type="body" idx="4294967295"/>
          </p:nvPr>
        </p:nvSpPr>
        <p:spPr>
          <a:xfrm>
            <a:off x="2669903" y="3353952"/>
            <a:ext cx="2258038" cy="1598147"/>
          </a:xfrm>
          <a:prstGeom prst="rect">
            <a:avLst/>
          </a:prstGeom>
        </p:spPr>
        <p:style>
          <a:lnRef idx="0">
            <a:schemeClr val="accent2"/>
          </a:lnRef>
          <a:fillRef idx="3">
            <a:schemeClr val="accent2"/>
          </a:fillRef>
          <a:effectRef idx="3">
            <a:schemeClr val="accent2"/>
          </a:effectRef>
          <a:fontRef idx="minor">
            <a:schemeClr val="lt1"/>
          </a:fontRef>
        </p:style>
        <p:txBody>
          <a:bodyPr wrap="square" lIns="91425" tIns="91425" rIns="91425" bIns="91425" anchor="t" anchorCtr="0">
            <a:noAutofit/>
          </a:bodyPr>
          <a:lstStyle/>
          <a:p>
            <a:pPr lvl="0" rtl="0">
              <a:spcBef>
                <a:spcPts val="0"/>
              </a:spcBef>
              <a:buNone/>
            </a:pPr>
            <a:r>
              <a:rPr lang="en" sz="2000" b="1" dirty="0"/>
              <a:t>Responsabilidad proactiva</a:t>
            </a:r>
          </a:p>
          <a:p>
            <a:pPr>
              <a:buNone/>
            </a:pPr>
            <a:r>
              <a:rPr lang="es-ES" sz="1000" b="1" dirty="0"/>
              <a:t>Adoptar medidas de seguridad </a:t>
            </a:r>
            <a:r>
              <a:rPr lang="es-ES" sz="1000" dirty="0"/>
              <a:t>para asegurar el cumplimiento de la nueva ley de protección de datos.</a:t>
            </a:r>
            <a:endParaRPr lang="en" sz="1050" b="1" u="sng" dirty="0"/>
          </a:p>
        </p:txBody>
      </p:sp>
      <p:sp>
        <p:nvSpPr>
          <p:cNvPr id="449" name="Shape 449"/>
          <p:cNvSpPr txBox="1">
            <a:spLocks noGrp="1"/>
          </p:cNvSpPr>
          <p:nvPr>
            <p:ph type="body" idx="4294967295"/>
          </p:nvPr>
        </p:nvSpPr>
        <p:spPr>
          <a:xfrm>
            <a:off x="5173337" y="3353952"/>
            <a:ext cx="2314575" cy="1598147"/>
          </a:xfrm>
          <a:prstGeom prst="rect">
            <a:avLst/>
          </a:prstGeom>
        </p:spPr>
        <p:style>
          <a:lnRef idx="0">
            <a:schemeClr val="accent2"/>
          </a:lnRef>
          <a:fillRef idx="3">
            <a:schemeClr val="accent2"/>
          </a:fillRef>
          <a:effectRef idx="3">
            <a:schemeClr val="accent2"/>
          </a:effectRef>
          <a:fontRef idx="minor">
            <a:schemeClr val="lt1"/>
          </a:fontRef>
        </p:style>
        <p:txBody>
          <a:bodyPr wrap="square" lIns="91425" tIns="91425" rIns="91425" bIns="91425" anchor="t" anchorCtr="0">
            <a:noAutofit/>
          </a:bodyPr>
          <a:lstStyle/>
          <a:p>
            <a:pPr lvl="0" rtl="0">
              <a:spcBef>
                <a:spcPts val="0"/>
              </a:spcBef>
              <a:buNone/>
            </a:pPr>
            <a:r>
              <a:rPr lang="en" b="1" dirty="0"/>
              <a:t>Avisos legales</a:t>
            </a:r>
          </a:p>
          <a:p>
            <a:pPr algn="just" fontAlgn="base">
              <a:buNone/>
            </a:pPr>
            <a:r>
              <a:rPr lang="es-ES" sz="1000" dirty="0"/>
              <a:t>La nueva normativa de protección de datos obliga a </a:t>
            </a:r>
            <a:r>
              <a:rPr lang="es-ES" sz="1000" b="1" u="sng" dirty="0"/>
              <a:t>una revisión de las políticas de privacidad que tendrán que explicar la base legal para el tratamiento de los datos</a:t>
            </a:r>
            <a:r>
              <a:rPr lang="es-ES" sz="1000" dirty="0"/>
              <a:t>,</a:t>
            </a:r>
            <a:endParaRPr sz="1200" dirty="0"/>
          </a:p>
        </p:txBody>
      </p:sp>
      <p:grpSp>
        <p:nvGrpSpPr>
          <p:cNvPr id="450" name="Shape 450"/>
          <p:cNvGrpSpPr/>
          <p:nvPr/>
        </p:nvGrpSpPr>
        <p:grpSpPr>
          <a:xfrm>
            <a:off x="305070" y="605926"/>
            <a:ext cx="323793" cy="339492"/>
            <a:chOff x="5961125" y="1623900"/>
            <a:chExt cx="427450" cy="448175"/>
          </a:xfrm>
        </p:grpSpPr>
        <p:sp>
          <p:nvSpPr>
            <p:cNvPr id="451" name="Shape 451"/>
            <p:cNvSpPr/>
            <p:nvPr/>
          </p:nvSpPr>
          <p:spPr>
            <a:xfrm>
              <a:off x="5961125" y="1678700"/>
              <a:ext cx="376925" cy="376925"/>
            </a:xfrm>
            <a:custGeom>
              <a:avLst/>
              <a:gdLst/>
              <a:ahLst/>
              <a:cxnLst/>
              <a:rect l="0" t="0" r="0" b="0"/>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452" name="Shape 452"/>
            <p:cNvSpPr/>
            <p:nvPr/>
          </p:nvSpPr>
          <p:spPr>
            <a:xfrm>
              <a:off x="6009825" y="1727425"/>
              <a:ext cx="279500" cy="279500"/>
            </a:xfrm>
            <a:custGeom>
              <a:avLst/>
              <a:gdLst/>
              <a:ahLst/>
              <a:cxnLst/>
              <a:rect l="0" t="0" r="0" b="0"/>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453" name="Shape 453"/>
            <p:cNvSpPr/>
            <p:nvPr/>
          </p:nvSpPr>
          <p:spPr>
            <a:xfrm>
              <a:off x="6107250" y="1824850"/>
              <a:ext cx="84650" cy="84650"/>
            </a:xfrm>
            <a:custGeom>
              <a:avLst/>
              <a:gdLst/>
              <a:ahLst/>
              <a:cxnLst/>
              <a:rect l="0" t="0" r="0" b="0"/>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454" name="Shape 454"/>
            <p:cNvSpPr/>
            <p:nvPr/>
          </p:nvSpPr>
          <p:spPr>
            <a:xfrm>
              <a:off x="6058550" y="1776125"/>
              <a:ext cx="182075" cy="182075"/>
            </a:xfrm>
            <a:custGeom>
              <a:avLst/>
              <a:gdLst/>
              <a:ahLst/>
              <a:cxnLst/>
              <a:rect l="0" t="0" r="0" b="0"/>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455" name="Shape 455"/>
            <p:cNvSpPr/>
            <p:nvPr/>
          </p:nvSpPr>
          <p:spPr>
            <a:xfrm>
              <a:off x="5971475" y="2001400"/>
              <a:ext cx="74925" cy="70675"/>
            </a:xfrm>
            <a:custGeom>
              <a:avLst/>
              <a:gdLst/>
              <a:ahLst/>
              <a:cxnLst/>
              <a:rect l="0" t="0" r="0" b="0"/>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456" name="Shape 456"/>
            <p:cNvSpPr/>
            <p:nvPr/>
          </p:nvSpPr>
          <p:spPr>
            <a:xfrm>
              <a:off x="6253375" y="2001400"/>
              <a:ext cx="74325" cy="70675"/>
            </a:xfrm>
            <a:custGeom>
              <a:avLst/>
              <a:gdLst/>
              <a:ahLst/>
              <a:cxnLst/>
              <a:rect l="0" t="0" r="0" b="0"/>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457" name="Shape 457"/>
            <p:cNvSpPr/>
            <p:nvPr/>
          </p:nvSpPr>
          <p:spPr>
            <a:xfrm>
              <a:off x="6137700" y="1623900"/>
              <a:ext cx="250875" cy="255150"/>
            </a:xfrm>
            <a:custGeom>
              <a:avLst/>
              <a:gdLst/>
              <a:ahLst/>
              <a:cxnLst/>
              <a:rect l="0" t="0" r="0" b="0"/>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grpSp>
      <p:pic>
        <p:nvPicPr>
          <p:cNvPr id="24" name="Imagen 1" descr="C:\Users\dsantacruz\Desktop\Logo_actual_psn_serc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8331" y="37523"/>
            <a:ext cx="1781227" cy="37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Imagen 3" descr="Imagen que contiene captura de pantalla&#10;&#10;Descripción generada con confianza alta">
            <a:extLst>
              <a:ext uri="{FF2B5EF4-FFF2-40B4-BE49-F238E27FC236}">
                <a16:creationId xmlns:a16="http://schemas.microsoft.com/office/drawing/2014/main" id="{37CA61BE-73F7-4D8D-9CB0-D7200FB02C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1255561"/>
            <a:ext cx="7523576" cy="3871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1061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34" name="Rectángulo 33"/>
          <p:cNvSpPr/>
          <p:nvPr/>
        </p:nvSpPr>
        <p:spPr>
          <a:xfrm>
            <a:off x="5137674" y="1356690"/>
            <a:ext cx="2385902" cy="17774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3" name="Rectángulo 32"/>
          <p:cNvSpPr/>
          <p:nvPr/>
        </p:nvSpPr>
        <p:spPr>
          <a:xfrm>
            <a:off x="2610078" y="1356690"/>
            <a:ext cx="2385902" cy="17774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Rectángulo 31"/>
          <p:cNvSpPr/>
          <p:nvPr/>
        </p:nvSpPr>
        <p:spPr>
          <a:xfrm>
            <a:off x="77655" y="1356690"/>
            <a:ext cx="2385902" cy="17774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9" name="Rectángulo 28"/>
          <p:cNvSpPr/>
          <p:nvPr/>
        </p:nvSpPr>
        <p:spPr>
          <a:xfrm>
            <a:off x="5142501" y="3152037"/>
            <a:ext cx="2385902" cy="19753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7" name="Rectángulo 26"/>
          <p:cNvSpPr/>
          <p:nvPr/>
        </p:nvSpPr>
        <p:spPr>
          <a:xfrm>
            <a:off x="2610078" y="3152037"/>
            <a:ext cx="2385902" cy="19753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Rectángulo 1"/>
          <p:cNvSpPr/>
          <p:nvPr/>
        </p:nvSpPr>
        <p:spPr>
          <a:xfrm>
            <a:off x="77655" y="3152037"/>
            <a:ext cx="2385902" cy="19753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42" name="Shape 442"/>
          <p:cNvSpPr txBox="1">
            <a:spLocks noGrp="1"/>
          </p:cNvSpPr>
          <p:nvPr>
            <p:ph type="title"/>
          </p:nvPr>
        </p:nvSpPr>
        <p:spPr>
          <a:xfrm>
            <a:off x="814274" y="392575"/>
            <a:ext cx="5565977" cy="766200"/>
          </a:xfrm>
          <a:prstGeom prst="rect">
            <a:avLst/>
          </a:prstGeom>
        </p:spPr>
        <p:txBody>
          <a:bodyPr wrap="square" lIns="91425" tIns="91425" rIns="91425" bIns="91425" anchor="ctr" anchorCtr="0">
            <a:noAutofit/>
          </a:bodyPr>
          <a:lstStyle/>
          <a:p>
            <a:pPr lvl="0"/>
            <a:r>
              <a:rPr lang="es-ES" b="0" dirty="0"/>
              <a:t>10 puntos relevantes</a:t>
            </a:r>
            <a:endParaRPr lang="en" dirty="0"/>
          </a:p>
        </p:txBody>
      </p:sp>
      <p:sp>
        <p:nvSpPr>
          <p:cNvPr id="443" name="Shape 443"/>
          <p:cNvSpPr txBox="1">
            <a:spLocks noGrp="1"/>
          </p:cNvSpPr>
          <p:nvPr>
            <p:ph type="body" idx="1"/>
          </p:nvPr>
        </p:nvSpPr>
        <p:spPr>
          <a:xfrm>
            <a:off x="197504" y="1560252"/>
            <a:ext cx="2146203" cy="1411678"/>
          </a:xfrm>
          <a:prstGeom prst="rect">
            <a:avLst/>
          </a:prstGeom>
        </p:spPr>
        <p:style>
          <a:lnRef idx="0">
            <a:schemeClr val="accent2"/>
          </a:lnRef>
          <a:fillRef idx="3">
            <a:schemeClr val="accent2"/>
          </a:fillRef>
          <a:effectRef idx="3">
            <a:schemeClr val="accent2"/>
          </a:effectRef>
          <a:fontRef idx="minor">
            <a:schemeClr val="lt1"/>
          </a:fontRef>
        </p:style>
        <p:txBody>
          <a:bodyPr wrap="square" lIns="91425" tIns="91425" rIns="91425" bIns="91425" anchor="t" anchorCtr="0">
            <a:noAutofit/>
          </a:bodyPr>
          <a:lstStyle/>
          <a:p>
            <a:pPr lvl="0" algn="ctr" rtl="0">
              <a:spcBef>
                <a:spcPts val="0"/>
              </a:spcBef>
              <a:buNone/>
            </a:pPr>
            <a:r>
              <a:rPr lang="en" b="1" dirty="0"/>
              <a:t>Ámbito</a:t>
            </a:r>
          </a:p>
          <a:p>
            <a:pPr lvl="0" rtl="0">
              <a:spcBef>
                <a:spcPts val="0"/>
              </a:spcBef>
              <a:buNone/>
            </a:pPr>
            <a:r>
              <a:rPr lang="es-ES" sz="1050" dirty="0"/>
              <a:t>Al ser normativa europea, afecta a </a:t>
            </a:r>
            <a:r>
              <a:rPr lang="es-ES" sz="1050" b="1" u="sng" dirty="0"/>
              <a:t>todos los países miembros de la UE</a:t>
            </a:r>
            <a:r>
              <a:rPr lang="es-ES" sz="1050" b="1" dirty="0"/>
              <a:t>.</a:t>
            </a:r>
            <a:endParaRPr lang="en" sz="1050" b="1" dirty="0"/>
          </a:p>
        </p:txBody>
      </p:sp>
      <p:sp>
        <p:nvSpPr>
          <p:cNvPr id="447" name="Shape 447"/>
          <p:cNvSpPr txBox="1">
            <a:spLocks noGrp="1"/>
          </p:cNvSpPr>
          <p:nvPr>
            <p:ph type="body" idx="2"/>
          </p:nvPr>
        </p:nvSpPr>
        <p:spPr>
          <a:xfrm>
            <a:off x="197504" y="3353952"/>
            <a:ext cx="2146203" cy="1598147"/>
          </a:xfrm>
          <a:prstGeom prst="rect">
            <a:avLst/>
          </a:prstGeom>
        </p:spPr>
        <p:style>
          <a:lnRef idx="0">
            <a:schemeClr val="accent2"/>
          </a:lnRef>
          <a:fillRef idx="3">
            <a:schemeClr val="accent2"/>
          </a:fillRef>
          <a:effectRef idx="3">
            <a:schemeClr val="accent2"/>
          </a:effectRef>
          <a:fontRef idx="minor">
            <a:schemeClr val="lt1"/>
          </a:fontRef>
        </p:style>
        <p:txBody>
          <a:bodyPr wrap="square" lIns="91425" tIns="91425" rIns="91425" bIns="91425" anchor="t" anchorCtr="0">
            <a:noAutofit/>
          </a:bodyPr>
          <a:lstStyle/>
          <a:p>
            <a:pPr lvl="0" rtl="0">
              <a:spcBef>
                <a:spcPts val="0"/>
              </a:spcBef>
              <a:buNone/>
            </a:pPr>
            <a:r>
              <a:rPr lang="en" b="1" dirty="0"/>
              <a:t>Consentimiento expreso</a:t>
            </a:r>
          </a:p>
          <a:p>
            <a:pPr lvl="0">
              <a:buNone/>
            </a:pPr>
            <a:r>
              <a:rPr lang="es-ES" sz="1050" dirty="0"/>
              <a:t>Para la utilización de los datos de carácter personal deberás contar con el consentimiento del usuario que debe ser </a:t>
            </a:r>
            <a:r>
              <a:rPr lang="es-ES" sz="1050" b="1" u="sng" dirty="0"/>
              <a:t>inequívoco y explícito.</a:t>
            </a:r>
            <a:endParaRPr lang="en" sz="1050" b="1" u="sng" dirty="0"/>
          </a:p>
        </p:txBody>
      </p:sp>
      <p:sp>
        <p:nvSpPr>
          <p:cNvPr id="444" name="Shape 444"/>
          <p:cNvSpPr txBox="1">
            <a:spLocks noGrp="1"/>
          </p:cNvSpPr>
          <p:nvPr>
            <p:ph type="body" idx="3"/>
          </p:nvPr>
        </p:nvSpPr>
        <p:spPr>
          <a:xfrm>
            <a:off x="2737942" y="1508413"/>
            <a:ext cx="2121961" cy="1458207"/>
          </a:xfrm>
          <a:prstGeom prst="rect">
            <a:avLst/>
          </a:prstGeom>
        </p:spPr>
        <p:style>
          <a:lnRef idx="0">
            <a:schemeClr val="accent2"/>
          </a:lnRef>
          <a:fillRef idx="3">
            <a:schemeClr val="accent2"/>
          </a:fillRef>
          <a:effectRef idx="3">
            <a:schemeClr val="accent2"/>
          </a:effectRef>
          <a:fontRef idx="minor">
            <a:schemeClr val="lt1"/>
          </a:fontRef>
        </p:style>
        <p:txBody>
          <a:bodyPr wrap="square" lIns="91425" tIns="91425" rIns="91425" bIns="91425" anchor="t" anchorCtr="0">
            <a:noAutofit/>
          </a:bodyPr>
          <a:lstStyle/>
          <a:p>
            <a:pPr lvl="0" rtl="0">
              <a:spcBef>
                <a:spcPts val="0"/>
              </a:spcBef>
              <a:buNone/>
            </a:pPr>
            <a:r>
              <a:rPr lang="en" b="1" dirty="0"/>
              <a:t>Aplicación</a:t>
            </a:r>
          </a:p>
          <a:p>
            <a:pPr lvl="0">
              <a:buNone/>
            </a:pPr>
            <a:r>
              <a:rPr lang="es-ES" sz="1050" dirty="0"/>
              <a:t>También afecta a empresas e instituciones que </a:t>
            </a:r>
            <a:r>
              <a:rPr lang="es-ES" sz="1050" b="1" u="sng" dirty="0"/>
              <a:t>no están establecidas en la UE, pero realizan operaciones comerciales</a:t>
            </a:r>
            <a:r>
              <a:rPr lang="es-ES" sz="1050" b="1" dirty="0"/>
              <a:t> </a:t>
            </a:r>
            <a:r>
              <a:rPr lang="es-ES" sz="1050" b="1" u="sng" dirty="0"/>
              <a:t>en la UE</a:t>
            </a:r>
            <a:r>
              <a:rPr lang="es-ES" sz="1050" b="1" dirty="0"/>
              <a:t>.</a:t>
            </a:r>
            <a:endParaRPr lang="en" sz="1050" b="1" dirty="0"/>
          </a:p>
        </p:txBody>
      </p:sp>
      <p:sp>
        <p:nvSpPr>
          <p:cNvPr id="446" name="Shape 446"/>
          <p:cNvSpPr txBox="1">
            <a:spLocks noGrp="1"/>
          </p:cNvSpPr>
          <p:nvPr>
            <p:ph type="sldNum" idx="12"/>
          </p:nvPr>
        </p:nvSpPr>
        <p:spPr>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6</a:t>
            </a:fld>
            <a:endParaRPr lang="en"/>
          </a:p>
        </p:txBody>
      </p:sp>
      <p:sp>
        <p:nvSpPr>
          <p:cNvPr id="445" name="Shape 445"/>
          <p:cNvSpPr txBox="1">
            <a:spLocks noGrp="1"/>
          </p:cNvSpPr>
          <p:nvPr>
            <p:ph type="body" idx="4294967295"/>
          </p:nvPr>
        </p:nvSpPr>
        <p:spPr>
          <a:xfrm>
            <a:off x="5264619" y="1508413"/>
            <a:ext cx="2132012" cy="1463675"/>
          </a:xfrm>
          <a:prstGeom prst="rect">
            <a:avLst/>
          </a:prstGeom>
        </p:spPr>
        <p:style>
          <a:lnRef idx="0">
            <a:schemeClr val="accent2"/>
          </a:lnRef>
          <a:fillRef idx="3">
            <a:schemeClr val="accent2"/>
          </a:fillRef>
          <a:effectRef idx="3">
            <a:schemeClr val="accent2"/>
          </a:effectRef>
          <a:fontRef idx="minor">
            <a:schemeClr val="lt1"/>
          </a:fontRef>
        </p:style>
        <p:txBody>
          <a:bodyPr wrap="square" lIns="91425" tIns="91425" rIns="91425" bIns="91425" anchor="t" anchorCtr="0">
            <a:noAutofit/>
          </a:bodyPr>
          <a:lstStyle/>
          <a:p>
            <a:pPr lvl="0">
              <a:buNone/>
            </a:pPr>
            <a:r>
              <a:rPr lang="es-ES" sz="1800" b="1" dirty="0"/>
              <a:t>Derecho al olvido y rectificación</a:t>
            </a:r>
            <a:endParaRPr lang="es-ES" sz="1800" dirty="0"/>
          </a:p>
          <a:p>
            <a:pPr lvl="0">
              <a:buNone/>
            </a:pPr>
            <a:r>
              <a:rPr lang="es-ES" sz="1050" b="1" u="sng" dirty="0"/>
              <a:t>Se facilita al ciudadano más elementos de control y medios para ejercerlos.</a:t>
            </a:r>
          </a:p>
          <a:p>
            <a:pPr lvl="0" rtl="0">
              <a:spcBef>
                <a:spcPts val="0"/>
              </a:spcBef>
              <a:buNone/>
            </a:pPr>
            <a:endParaRPr sz="1200" dirty="0"/>
          </a:p>
        </p:txBody>
      </p:sp>
      <p:sp>
        <p:nvSpPr>
          <p:cNvPr id="448" name="Shape 448"/>
          <p:cNvSpPr txBox="1">
            <a:spLocks noGrp="1"/>
          </p:cNvSpPr>
          <p:nvPr>
            <p:ph type="body" idx="4294967295"/>
          </p:nvPr>
        </p:nvSpPr>
        <p:spPr>
          <a:xfrm>
            <a:off x="2669903" y="3353952"/>
            <a:ext cx="2258038" cy="1598147"/>
          </a:xfrm>
          <a:prstGeom prst="rect">
            <a:avLst/>
          </a:prstGeom>
        </p:spPr>
        <p:style>
          <a:lnRef idx="0">
            <a:schemeClr val="accent2"/>
          </a:lnRef>
          <a:fillRef idx="3">
            <a:schemeClr val="accent2"/>
          </a:fillRef>
          <a:effectRef idx="3">
            <a:schemeClr val="accent2"/>
          </a:effectRef>
          <a:fontRef idx="minor">
            <a:schemeClr val="lt1"/>
          </a:fontRef>
        </p:style>
        <p:txBody>
          <a:bodyPr wrap="square" lIns="91425" tIns="91425" rIns="91425" bIns="91425" anchor="t" anchorCtr="0">
            <a:noAutofit/>
          </a:bodyPr>
          <a:lstStyle/>
          <a:p>
            <a:pPr lvl="0" rtl="0">
              <a:spcBef>
                <a:spcPts val="0"/>
              </a:spcBef>
              <a:buNone/>
            </a:pPr>
            <a:r>
              <a:rPr lang="en" sz="2000" b="1" dirty="0"/>
              <a:t>Responsabilidad proactiva</a:t>
            </a:r>
          </a:p>
          <a:p>
            <a:pPr>
              <a:buNone/>
            </a:pPr>
            <a:r>
              <a:rPr lang="es-ES" sz="1000" b="1" dirty="0"/>
              <a:t>Adoptar medidas de seguridad </a:t>
            </a:r>
            <a:r>
              <a:rPr lang="es-ES" sz="1000" dirty="0"/>
              <a:t>para asegurar el cumplimiento de la nueva ley de protección de datos.</a:t>
            </a:r>
            <a:endParaRPr lang="en" sz="1050" b="1" u="sng" dirty="0"/>
          </a:p>
        </p:txBody>
      </p:sp>
      <p:sp>
        <p:nvSpPr>
          <p:cNvPr id="449" name="Shape 449"/>
          <p:cNvSpPr txBox="1">
            <a:spLocks noGrp="1"/>
          </p:cNvSpPr>
          <p:nvPr>
            <p:ph type="body" idx="4294967295"/>
          </p:nvPr>
        </p:nvSpPr>
        <p:spPr>
          <a:xfrm>
            <a:off x="5173337" y="3353952"/>
            <a:ext cx="2314575" cy="1598147"/>
          </a:xfrm>
          <a:prstGeom prst="rect">
            <a:avLst/>
          </a:prstGeom>
        </p:spPr>
        <p:style>
          <a:lnRef idx="0">
            <a:schemeClr val="accent2"/>
          </a:lnRef>
          <a:fillRef idx="3">
            <a:schemeClr val="accent2"/>
          </a:fillRef>
          <a:effectRef idx="3">
            <a:schemeClr val="accent2"/>
          </a:effectRef>
          <a:fontRef idx="minor">
            <a:schemeClr val="lt1"/>
          </a:fontRef>
        </p:style>
        <p:txBody>
          <a:bodyPr wrap="square" lIns="91425" tIns="91425" rIns="91425" bIns="91425" anchor="t" anchorCtr="0">
            <a:noAutofit/>
          </a:bodyPr>
          <a:lstStyle/>
          <a:p>
            <a:pPr lvl="0" rtl="0">
              <a:spcBef>
                <a:spcPts val="0"/>
              </a:spcBef>
              <a:buNone/>
            </a:pPr>
            <a:r>
              <a:rPr lang="en" b="1" dirty="0"/>
              <a:t>Avisos legales</a:t>
            </a:r>
          </a:p>
          <a:p>
            <a:pPr algn="just" fontAlgn="base">
              <a:buNone/>
            </a:pPr>
            <a:r>
              <a:rPr lang="es-ES" sz="1000" dirty="0"/>
              <a:t>La nueva normativa de protección de datos obliga a </a:t>
            </a:r>
            <a:r>
              <a:rPr lang="es-ES" sz="1000" b="1" u="sng" dirty="0"/>
              <a:t>una revisión de las políticas de privacidad que tendrán que explicar la base legal para el tratamiento de los datos</a:t>
            </a:r>
            <a:r>
              <a:rPr lang="es-ES" sz="1000" dirty="0"/>
              <a:t>,</a:t>
            </a:r>
            <a:endParaRPr sz="1200" dirty="0"/>
          </a:p>
        </p:txBody>
      </p:sp>
      <p:grpSp>
        <p:nvGrpSpPr>
          <p:cNvPr id="450" name="Shape 450"/>
          <p:cNvGrpSpPr/>
          <p:nvPr/>
        </p:nvGrpSpPr>
        <p:grpSpPr>
          <a:xfrm>
            <a:off x="305070" y="605926"/>
            <a:ext cx="323793" cy="339492"/>
            <a:chOff x="5961125" y="1623900"/>
            <a:chExt cx="427450" cy="448175"/>
          </a:xfrm>
        </p:grpSpPr>
        <p:sp>
          <p:nvSpPr>
            <p:cNvPr id="451" name="Shape 451"/>
            <p:cNvSpPr/>
            <p:nvPr/>
          </p:nvSpPr>
          <p:spPr>
            <a:xfrm>
              <a:off x="5961125" y="1678700"/>
              <a:ext cx="376925" cy="376925"/>
            </a:xfrm>
            <a:custGeom>
              <a:avLst/>
              <a:gdLst/>
              <a:ahLst/>
              <a:cxnLst/>
              <a:rect l="0" t="0" r="0" b="0"/>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452" name="Shape 452"/>
            <p:cNvSpPr/>
            <p:nvPr/>
          </p:nvSpPr>
          <p:spPr>
            <a:xfrm>
              <a:off x="6009825" y="1727425"/>
              <a:ext cx="279500" cy="279500"/>
            </a:xfrm>
            <a:custGeom>
              <a:avLst/>
              <a:gdLst/>
              <a:ahLst/>
              <a:cxnLst/>
              <a:rect l="0" t="0" r="0" b="0"/>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453" name="Shape 453"/>
            <p:cNvSpPr/>
            <p:nvPr/>
          </p:nvSpPr>
          <p:spPr>
            <a:xfrm>
              <a:off x="6107250" y="1824850"/>
              <a:ext cx="84650" cy="84650"/>
            </a:xfrm>
            <a:custGeom>
              <a:avLst/>
              <a:gdLst/>
              <a:ahLst/>
              <a:cxnLst/>
              <a:rect l="0" t="0" r="0" b="0"/>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454" name="Shape 454"/>
            <p:cNvSpPr/>
            <p:nvPr/>
          </p:nvSpPr>
          <p:spPr>
            <a:xfrm>
              <a:off x="6058550" y="1776125"/>
              <a:ext cx="182075" cy="182075"/>
            </a:xfrm>
            <a:custGeom>
              <a:avLst/>
              <a:gdLst/>
              <a:ahLst/>
              <a:cxnLst/>
              <a:rect l="0" t="0" r="0" b="0"/>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455" name="Shape 455"/>
            <p:cNvSpPr/>
            <p:nvPr/>
          </p:nvSpPr>
          <p:spPr>
            <a:xfrm>
              <a:off x="5971475" y="2001400"/>
              <a:ext cx="74925" cy="70675"/>
            </a:xfrm>
            <a:custGeom>
              <a:avLst/>
              <a:gdLst/>
              <a:ahLst/>
              <a:cxnLst/>
              <a:rect l="0" t="0" r="0" b="0"/>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456" name="Shape 456"/>
            <p:cNvSpPr/>
            <p:nvPr/>
          </p:nvSpPr>
          <p:spPr>
            <a:xfrm>
              <a:off x="6253375" y="2001400"/>
              <a:ext cx="74325" cy="70675"/>
            </a:xfrm>
            <a:custGeom>
              <a:avLst/>
              <a:gdLst/>
              <a:ahLst/>
              <a:cxnLst/>
              <a:rect l="0" t="0" r="0" b="0"/>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457" name="Shape 457"/>
            <p:cNvSpPr/>
            <p:nvPr/>
          </p:nvSpPr>
          <p:spPr>
            <a:xfrm>
              <a:off x="6137700" y="1623900"/>
              <a:ext cx="250875" cy="255150"/>
            </a:xfrm>
            <a:custGeom>
              <a:avLst/>
              <a:gdLst/>
              <a:ahLst/>
              <a:cxnLst/>
              <a:rect l="0" t="0" r="0" b="0"/>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grpSp>
      <p:pic>
        <p:nvPicPr>
          <p:cNvPr id="24" name="Imagen 1" descr="C:\Users\dsantacruz\Desktop\Logo_actual_psn_serc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8331" y="37523"/>
            <a:ext cx="1781227" cy="37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Imagen 4" descr="Imagen que contiene captura de pantalla&#10;&#10;Descripción generada con confianza muy alta">
            <a:extLst>
              <a:ext uri="{FF2B5EF4-FFF2-40B4-BE49-F238E27FC236}">
                <a16:creationId xmlns:a16="http://schemas.microsoft.com/office/drawing/2014/main" id="{96426A41-C853-4751-BC5F-38BC9C6F04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51" y="1302811"/>
            <a:ext cx="7467325" cy="3824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06652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Shape 221"/>
          <p:cNvSpPr txBox="1">
            <a:spLocks noGrp="1"/>
          </p:cNvSpPr>
          <p:nvPr>
            <p:ph type="ctrTitle"/>
          </p:nvPr>
        </p:nvSpPr>
        <p:spPr>
          <a:prstGeom prst="rect">
            <a:avLst/>
          </a:prstGeom>
        </p:spPr>
        <p:txBody>
          <a:bodyPr wrap="square" lIns="91425" tIns="91425" rIns="91425" bIns="91425" anchor="b" anchorCtr="0">
            <a:noAutofit/>
          </a:bodyPr>
          <a:lstStyle/>
          <a:p>
            <a:pPr lvl="0" rtl="0">
              <a:spcBef>
                <a:spcPts val="0"/>
              </a:spcBef>
              <a:buNone/>
            </a:pPr>
            <a:r>
              <a:rPr lang="en" dirty="0"/>
              <a:t>PRINCIPIOS DEL TRATAMIENTO</a:t>
            </a:r>
          </a:p>
        </p:txBody>
      </p:sp>
      <p:sp>
        <p:nvSpPr>
          <p:cNvPr id="223" name="Shape 223"/>
          <p:cNvSpPr txBox="1">
            <a:spLocks noGrp="1"/>
          </p:cNvSpPr>
          <p:nvPr>
            <p:ph type="sldNum" idx="12"/>
          </p:nvPr>
        </p:nvSpPr>
        <p:spPr>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7</a:t>
            </a:fld>
            <a:endParaRPr lang="en" dirty="0"/>
          </a:p>
        </p:txBody>
      </p:sp>
      <p:sp>
        <p:nvSpPr>
          <p:cNvPr id="224" name="Shape 224"/>
          <p:cNvSpPr txBox="1"/>
          <p:nvPr/>
        </p:nvSpPr>
        <p:spPr>
          <a:xfrm>
            <a:off x="463525" y="0"/>
            <a:ext cx="2181600" cy="3136200"/>
          </a:xfrm>
          <a:prstGeom prst="rect">
            <a:avLst/>
          </a:prstGeom>
          <a:noFill/>
          <a:ln>
            <a:noFill/>
          </a:ln>
        </p:spPr>
        <p:txBody>
          <a:bodyPr wrap="square" lIns="91425" tIns="91425" rIns="91425" bIns="91425" anchor="b" anchorCtr="0">
            <a:noAutofit/>
          </a:bodyPr>
          <a:lstStyle/>
          <a:p>
            <a:pPr lvl="0">
              <a:spcBef>
                <a:spcPts val="0"/>
              </a:spcBef>
              <a:buNone/>
            </a:pPr>
            <a:r>
              <a:rPr lang="en" sz="12000" b="1" dirty="0">
                <a:solidFill>
                  <a:srgbClr val="3F5378"/>
                </a:solidFill>
                <a:latin typeface="Roboto Condensed"/>
                <a:ea typeface="Roboto Condensed"/>
                <a:cs typeface="Roboto Condensed"/>
                <a:sym typeface="Roboto Condensed"/>
              </a:rPr>
              <a:t>2</a:t>
            </a:r>
          </a:p>
        </p:txBody>
      </p:sp>
    </p:spTree>
    <p:extLst>
      <p:ext uri="{BB962C8B-B14F-4D97-AF65-F5344CB8AC3E}">
        <p14:creationId xmlns:p14="http://schemas.microsoft.com/office/powerpoint/2010/main" val="1931299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grpSp>
        <p:nvGrpSpPr>
          <p:cNvPr id="389" name="Shape 389"/>
          <p:cNvGrpSpPr/>
          <p:nvPr/>
        </p:nvGrpSpPr>
        <p:grpSpPr>
          <a:xfrm>
            <a:off x="2076801" y="1248754"/>
            <a:ext cx="5043756" cy="907707"/>
            <a:chOff x="-1535283" y="1287959"/>
            <a:chExt cx="11486579" cy="2067200"/>
          </a:xfrm>
        </p:grpSpPr>
        <p:sp>
          <p:nvSpPr>
            <p:cNvPr id="390" name="Shape 390"/>
            <p:cNvSpPr/>
            <p:nvPr/>
          </p:nvSpPr>
          <p:spPr>
            <a:xfrm>
              <a:off x="8699476" y="1287959"/>
              <a:ext cx="1243800" cy="414299"/>
            </a:xfrm>
            <a:prstGeom prst="triangle">
              <a:avLst>
                <a:gd name="adj" fmla="val 0"/>
              </a:avLst>
            </a:prstGeom>
            <a:solidFill>
              <a:srgbClr val="D26F00"/>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sp>
          <p:nvSpPr>
            <p:cNvPr id="391" name="Shape 391"/>
            <p:cNvSpPr/>
            <p:nvPr/>
          </p:nvSpPr>
          <p:spPr>
            <a:xfrm rot="10800000" flipH="1">
              <a:off x="-308909" y="1697038"/>
              <a:ext cx="9030600" cy="1243800"/>
            </a:xfrm>
            <a:prstGeom prst="rect">
              <a:avLst/>
            </a:prstGeom>
            <a:solidFill>
              <a:srgbClr val="FF9800"/>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sp>
          <p:nvSpPr>
            <p:cNvPr id="392" name="Shape 392"/>
            <p:cNvSpPr/>
            <p:nvPr/>
          </p:nvSpPr>
          <p:spPr>
            <a:xfrm rot="10800000" flipH="1">
              <a:off x="8707495" y="1697042"/>
              <a:ext cx="1243800" cy="1243800"/>
            </a:xfrm>
            <a:prstGeom prst="rtTriangle">
              <a:avLst/>
            </a:prstGeom>
            <a:solidFill>
              <a:srgbClr val="FF9800"/>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sp>
          <p:nvSpPr>
            <p:cNvPr id="393" name="Shape 393"/>
            <p:cNvSpPr/>
            <p:nvPr/>
          </p:nvSpPr>
          <p:spPr>
            <a:xfrm flipH="1">
              <a:off x="-1535283" y="1697042"/>
              <a:ext cx="1243800" cy="1243800"/>
            </a:xfrm>
            <a:prstGeom prst="rtTriangle">
              <a:avLst/>
            </a:prstGeom>
            <a:solidFill>
              <a:srgbClr val="FF9800"/>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sp>
          <p:nvSpPr>
            <p:cNvPr id="394" name="Shape 394"/>
            <p:cNvSpPr/>
            <p:nvPr/>
          </p:nvSpPr>
          <p:spPr>
            <a:xfrm rot="10800000">
              <a:off x="-1535278" y="2940859"/>
              <a:ext cx="1243800" cy="414300"/>
            </a:xfrm>
            <a:prstGeom prst="triangle">
              <a:avLst>
                <a:gd name="adj" fmla="val 0"/>
              </a:avLst>
            </a:prstGeom>
            <a:solidFill>
              <a:srgbClr val="D26F00"/>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grpSp>
      <p:grpSp>
        <p:nvGrpSpPr>
          <p:cNvPr id="395" name="Shape 395"/>
          <p:cNvGrpSpPr/>
          <p:nvPr/>
        </p:nvGrpSpPr>
        <p:grpSpPr>
          <a:xfrm>
            <a:off x="2028564" y="3454836"/>
            <a:ext cx="5043756" cy="907707"/>
            <a:chOff x="-1535283" y="1287959"/>
            <a:chExt cx="11486579" cy="2067200"/>
          </a:xfrm>
        </p:grpSpPr>
        <p:sp>
          <p:nvSpPr>
            <p:cNvPr id="396" name="Shape 396"/>
            <p:cNvSpPr/>
            <p:nvPr/>
          </p:nvSpPr>
          <p:spPr>
            <a:xfrm>
              <a:off x="8699476" y="1287959"/>
              <a:ext cx="1243800" cy="414299"/>
            </a:xfrm>
            <a:prstGeom prst="triangle">
              <a:avLst>
                <a:gd name="adj" fmla="val 0"/>
              </a:avLst>
            </a:prstGeom>
            <a:solidFill>
              <a:srgbClr val="D26F00"/>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sp>
          <p:nvSpPr>
            <p:cNvPr id="397" name="Shape 397"/>
            <p:cNvSpPr/>
            <p:nvPr/>
          </p:nvSpPr>
          <p:spPr>
            <a:xfrm rot="10800000" flipH="1">
              <a:off x="-308909" y="1697038"/>
              <a:ext cx="9030600" cy="1243800"/>
            </a:xfrm>
            <a:prstGeom prst="rect">
              <a:avLst/>
            </a:prstGeom>
            <a:solidFill>
              <a:srgbClr val="FF9800"/>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sp>
          <p:nvSpPr>
            <p:cNvPr id="398" name="Shape 398"/>
            <p:cNvSpPr/>
            <p:nvPr/>
          </p:nvSpPr>
          <p:spPr>
            <a:xfrm rot="10800000" flipH="1">
              <a:off x="8707495" y="1697042"/>
              <a:ext cx="1243800" cy="1243800"/>
            </a:xfrm>
            <a:prstGeom prst="rtTriangle">
              <a:avLst/>
            </a:prstGeom>
            <a:solidFill>
              <a:srgbClr val="FF9800"/>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sp>
          <p:nvSpPr>
            <p:cNvPr id="399" name="Shape 399"/>
            <p:cNvSpPr/>
            <p:nvPr/>
          </p:nvSpPr>
          <p:spPr>
            <a:xfrm flipH="1">
              <a:off x="-1535283" y="1697042"/>
              <a:ext cx="1243800" cy="1243800"/>
            </a:xfrm>
            <a:prstGeom prst="rtTriangle">
              <a:avLst/>
            </a:prstGeom>
            <a:solidFill>
              <a:srgbClr val="FF9800"/>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sp>
          <p:nvSpPr>
            <p:cNvPr id="400" name="Shape 400"/>
            <p:cNvSpPr/>
            <p:nvPr/>
          </p:nvSpPr>
          <p:spPr>
            <a:xfrm rot="10800000">
              <a:off x="-1535278" y="2940859"/>
              <a:ext cx="1243800" cy="414300"/>
            </a:xfrm>
            <a:prstGeom prst="triangle">
              <a:avLst>
                <a:gd name="adj" fmla="val 0"/>
              </a:avLst>
            </a:prstGeom>
            <a:solidFill>
              <a:srgbClr val="D26F00"/>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grpSp>
      <p:grpSp>
        <p:nvGrpSpPr>
          <p:cNvPr id="401" name="Shape 401"/>
          <p:cNvGrpSpPr/>
          <p:nvPr/>
        </p:nvGrpSpPr>
        <p:grpSpPr>
          <a:xfrm>
            <a:off x="2017557" y="66389"/>
            <a:ext cx="5043756" cy="907707"/>
            <a:chOff x="-1535283" y="1287959"/>
            <a:chExt cx="11486579" cy="2067200"/>
          </a:xfrm>
        </p:grpSpPr>
        <p:sp>
          <p:nvSpPr>
            <p:cNvPr id="402" name="Shape 402"/>
            <p:cNvSpPr/>
            <p:nvPr/>
          </p:nvSpPr>
          <p:spPr>
            <a:xfrm>
              <a:off x="8699476" y="1287959"/>
              <a:ext cx="1243800" cy="414299"/>
            </a:xfrm>
            <a:prstGeom prst="triangle">
              <a:avLst>
                <a:gd name="adj" fmla="val 0"/>
              </a:avLst>
            </a:prstGeom>
            <a:solidFill>
              <a:srgbClr val="D26F00"/>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sp>
          <p:nvSpPr>
            <p:cNvPr id="403" name="Shape 403"/>
            <p:cNvSpPr/>
            <p:nvPr/>
          </p:nvSpPr>
          <p:spPr>
            <a:xfrm rot="10800000" flipH="1">
              <a:off x="-308909" y="1697038"/>
              <a:ext cx="9030600" cy="1243800"/>
            </a:xfrm>
            <a:prstGeom prst="rect">
              <a:avLst/>
            </a:prstGeom>
            <a:solidFill>
              <a:srgbClr val="FF9800"/>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sp>
          <p:nvSpPr>
            <p:cNvPr id="404" name="Shape 404"/>
            <p:cNvSpPr/>
            <p:nvPr/>
          </p:nvSpPr>
          <p:spPr>
            <a:xfrm rot="10800000" flipH="1">
              <a:off x="8707495" y="1697042"/>
              <a:ext cx="1243800" cy="1243800"/>
            </a:xfrm>
            <a:prstGeom prst="rtTriangle">
              <a:avLst/>
            </a:prstGeom>
            <a:solidFill>
              <a:srgbClr val="FF9800"/>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sp>
          <p:nvSpPr>
            <p:cNvPr id="405" name="Shape 405"/>
            <p:cNvSpPr/>
            <p:nvPr/>
          </p:nvSpPr>
          <p:spPr>
            <a:xfrm flipH="1">
              <a:off x="-1535283" y="1697042"/>
              <a:ext cx="1243800" cy="1243800"/>
            </a:xfrm>
            <a:prstGeom prst="rtTriangle">
              <a:avLst/>
            </a:prstGeom>
            <a:solidFill>
              <a:srgbClr val="FF9800"/>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sp>
          <p:nvSpPr>
            <p:cNvPr id="406" name="Shape 406"/>
            <p:cNvSpPr/>
            <p:nvPr/>
          </p:nvSpPr>
          <p:spPr>
            <a:xfrm rot="10800000">
              <a:off x="-1535278" y="2940859"/>
              <a:ext cx="1243800" cy="414300"/>
            </a:xfrm>
            <a:prstGeom prst="triangle">
              <a:avLst>
                <a:gd name="adj" fmla="val 0"/>
              </a:avLst>
            </a:prstGeom>
            <a:solidFill>
              <a:srgbClr val="D26F00"/>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grpSp>
      <p:sp>
        <p:nvSpPr>
          <p:cNvPr id="413" name="Shape 413"/>
          <p:cNvSpPr txBox="1">
            <a:spLocks noGrp="1"/>
          </p:cNvSpPr>
          <p:nvPr>
            <p:ph type="sldNum" idx="12"/>
          </p:nvPr>
        </p:nvSpPr>
        <p:spPr>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8</a:t>
            </a:fld>
            <a:endParaRPr lang="en"/>
          </a:p>
        </p:txBody>
      </p:sp>
      <p:sp>
        <p:nvSpPr>
          <p:cNvPr id="407" name="Shape 407"/>
          <p:cNvSpPr txBox="1">
            <a:spLocks noGrp="1"/>
          </p:cNvSpPr>
          <p:nvPr>
            <p:ph type="ctrTitle" idx="4294967295"/>
          </p:nvPr>
        </p:nvSpPr>
        <p:spPr>
          <a:xfrm>
            <a:off x="2470244" y="238804"/>
            <a:ext cx="3916363" cy="534987"/>
          </a:xfrm>
          <a:prstGeom prst="rect">
            <a:avLst/>
          </a:prstGeom>
        </p:spPr>
        <p:txBody>
          <a:bodyPr wrap="square" lIns="91425" tIns="91425" rIns="91425" bIns="91425" anchor="ctr" anchorCtr="0">
            <a:noAutofit/>
          </a:bodyPr>
          <a:lstStyle/>
          <a:p>
            <a:pPr lvl="0" algn="ctr" rtl="0">
              <a:spcBef>
                <a:spcPts val="0"/>
              </a:spcBef>
              <a:buNone/>
            </a:pPr>
            <a:r>
              <a:rPr lang="en" sz="1800" dirty="0"/>
              <a:t>Principio de responsabilidad proactiva</a:t>
            </a:r>
          </a:p>
        </p:txBody>
      </p:sp>
      <p:sp>
        <p:nvSpPr>
          <p:cNvPr id="408" name="Shape 408"/>
          <p:cNvSpPr txBox="1">
            <a:spLocks noGrp="1"/>
          </p:cNvSpPr>
          <p:nvPr>
            <p:ph type="subTitle" idx="4294967295"/>
          </p:nvPr>
        </p:nvSpPr>
        <p:spPr>
          <a:xfrm>
            <a:off x="2583577" y="879291"/>
            <a:ext cx="3917950" cy="461963"/>
          </a:xfrm>
          <a:prstGeom prst="rect">
            <a:avLst/>
          </a:prstGeom>
        </p:spPr>
        <p:txBody>
          <a:bodyPr wrap="square" lIns="91425" tIns="91425" rIns="91425" bIns="91425" anchor="ctr" anchorCtr="0">
            <a:noAutofit/>
          </a:bodyPr>
          <a:lstStyle/>
          <a:p>
            <a:pPr lvl="0" algn="ctr">
              <a:spcBef>
                <a:spcPts val="0"/>
              </a:spcBef>
              <a:buNone/>
            </a:pPr>
            <a:r>
              <a:rPr lang="es-ES" sz="1100" b="1" i="1" dirty="0"/>
              <a:t>Evaluaciones de Impacto sobre la privacidad y Protección de Datos desde el Diseño y por Defecto.</a:t>
            </a:r>
            <a:endParaRPr lang="en" sz="1100" dirty="0">
              <a:solidFill>
                <a:srgbClr val="3F5378"/>
              </a:solidFill>
            </a:endParaRPr>
          </a:p>
        </p:txBody>
      </p:sp>
      <p:sp>
        <p:nvSpPr>
          <p:cNvPr id="409" name="Shape 409"/>
          <p:cNvSpPr txBox="1">
            <a:spLocks noGrp="1"/>
          </p:cNvSpPr>
          <p:nvPr>
            <p:ph type="ctrTitle" idx="4294967295"/>
          </p:nvPr>
        </p:nvSpPr>
        <p:spPr>
          <a:xfrm>
            <a:off x="2608214" y="3632030"/>
            <a:ext cx="3917950" cy="533400"/>
          </a:xfrm>
          <a:prstGeom prst="rect">
            <a:avLst/>
          </a:prstGeom>
        </p:spPr>
        <p:txBody>
          <a:bodyPr wrap="square" lIns="91425" tIns="91425" rIns="91425" bIns="91425" anchor="ctr" anchorCtr="0">
            <a:noAutofit/>
          </a:bodyPr>
          <a:lstStyle/>
          <a:p>
            <a:pPr lvl="0" algn="ctr" rtl="0">
              <a:spcBef>
                <a:spcPts val="0"/>
              </a:spcBef>
              <a:buNone/>
            </a:pPr>
            <a:r>
              <a:rPr lang="en" sz="1800" dirty="0"/>
              <a:t>Integridad y Confidencialidad</a:t>
            </a:r>
          </a:p>
        </p:txBody>
      </p:sp>
      <p:sp>
        <p:nvSpPr>
          <p:cNvPr id="411" name="Shape 411"/>
          <p:cNvSpPr txBox="1">
            <a:spLocks noGrp="1"/>
          </p:cNvSpPr>
          <p:nvPr>
            <p:ph type="ctrTitle" idx="4294967295"/>
          </p:nvPr>
        </p:nvSpPr>
        <p:spPr>
          <a:xfrm>
            <a:off x="2693487" y="1417763"/>
            <a:ext cx="3916362" cy="533400"/>
          </a:xfrm>
          <a:prstGeom prst="rect">
            <a:avLst/>
          </a:prstGeom>
        </p:spPr>
        <p:txBody>
          <a:bodyPr wrap="square" lIns="91425" tIns="91425" rIns="91425" bIns="91425" anchor="ctr" anchorCtr="0">
            <a:noAutofit/>
          </a:bodyPr>
          <a:lstStyle/>
          <a:p>
            <a:pPr lvl="0" algn="ctr" rtl="0">
              <a:spcBef>
                <a:spcPts val="0"/>
              </a:spcBef>
              <a:buNone/>
            </a:pPr>
            <a:r>
              <a:rPr lang="en" sz="1800" dirty="0"/>
              <a:t>Principio de información previa</a:t>
            </a:r>
          </a:p>
        </p:txBody>
      </p:sp>
      <p:grpSp>
        <p:nvGrpSpPr>
          <p:cNvPr id="27" name="Shape 395"/>
          <p:cNvGrpSpPr/>
          <p:nvPr/>
        </p:nvGrpSpPr>
        <p:grpSpPr>
          <a:xfrm>
            <a:off x="2115767" y="2315485"/>
            <a:ext cx="5043756" cy="907707"/>
            <a:chOff x="-1535283" y="1287959"/>
            <a:chExt cx="11486579" cy="2067200"/>
          </a:xfrm>
        </p:grpSpPr>
        <p:sp>
          <p:nvSpPr>
            <p:cNvPr id="28" name="Shape 396"/>
            <p:cNvSpPr/>
            <p:nvPr/>
          </p:nvSpPr>
          <p:spPr>
            <a:xfrm>
              <a:off x="8699476" y="1287959"/>
              <a:ext cx="1243800" cy="414299"/>
            </a:xfrm>
            <a:prstGeom prst="triangle">
              <a:avLst>
                <a:gd name="adj" fmla="val 0"/>
              </a:avLst>
            </a:prstGeom>
            <a:solidFill>
              <a:srgbClr val="D26F00"/>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sp>
          <p:nvSpPr>
            <p:cNvPr id="29" name="Shape 397"/>
            <p:cNvSpPr/>
            <p:nvPr/>
          </p:nvSpPr>
          <p:spPr>
            <a:xfrm rot="10800000" flipH="1">
              <a:off x="-308909" y="1697038"/>
              <a:ext cx="9030600" cy="1243800"/>
            </a:xfrm>
            <a:prstGeom prst="rect">
              <a:avLst/>
            </a:prstGeom>
            <a:solidFill>
              <a:srgbClr val="FF9800"/>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sp>
          <p:nvSpPr>
            <p:cNvPr id="30" name="Shape 398"/>
            <p:cNvSpPr/>
            <p:nvPr/>
          </p:nvSpPr>
          <p:spPr>
            <a:xfrm rot="10800000" flipH="1">
              <a:off x="8707495" y="1697042"/>
              <a:ext cx="1243800" cy="1243800"/>
            </a:xfrm>
            <a:prstGeom prst="rtTriangle">
              <a:avLst/>
            </a:prstGeom>
            <a:solidFill>
              <a:srgbClr val="FF9800"/>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sp>
          <p:nvSpPr>
            <p:cNvPr id="31" name="Shape 399"/>
            <p:cNvSpPr/>
            <p:nvPr/>
          </p:nvSpPr>
          <p:spPr>
            <a:xfrm flipH="1">
              <a:off x="-1535283" y="1697042"/>
              <a:ext cx="1243800" cy="1243800"/>
            </a:xfrm>
            <a:prstGeom prst="rtTriangle">
              <a:avLst/>
            </a:prstGeom>
            <a:solidFill>
              <a:srgbClr val="FF9800"/>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sp>
          <p:nvSpPr>
            <p:cNvPr id="32" name="Shape 400"/>
            <p:cNvSpPr/>
            <p:nvPr/>
          </p:nvSpPr>
          <p:spPr>
            <a:xfrm rot="10800000">
              <a:off x="-1535278" y="2940859"/>
              <a:ext cx="1243800" cy="414300"/>
            </a:xfrm>
            <a:prstGeom prst="triangle">
              <a:avLst>
                <a:gd name="adj" fmla="val 0"/>
              </a:avLst>
            </a:prstGeom>
            <a:solidFill>
              <a:srgbClr val="D26F00"/>
            </a:solidFill>
            <a:ln>
              <a:noFill/>
            </a:ln>
          </p:spPr>
          <p:txBody>
            <a:bodyPr wrap="square" lIns="91425" tIns="91425" rIns="91425" bIns="91425" anchor="ctr" anchorCtr="0">
              <a:noAutofit/>
            </a:bodyPr>
            <a:lstStyle/>
            <a:p>
              <a:pPr lvl="0" rtl="0">
                <a:spcBef>
                  <a:spcPts val="0"/>
                </a:spcBef>
                <a:buNone/>
              </a:pPr>
              <a:endParaRPr dirty="0">
                <a:latin typeface="Arvo"/>
                <a:ea typeface="Arvo"/>
                <a:cs typeface="Arvo"/>
                <a:sym typeface="Arvo"/>
              </a:endParaRPr>
            </a:p>
          </p:txBody>
        </p:sp>
      </p:grpSp>
      <p:sp>
        <p:nvSpPr>
          <p:cNvPr id="34" name="Shape 411"/>
          <p:cNvSpPr txBox="1">
            <a:spLocks/>
          </p:cNvSpPr>
          <p:nvPr/>
        </p:nvSpPr>
        <p:spPr>
          <a:xfrm>
            <a:off x="2679095" y="2461193"/>
            <a:ext cx="3917100" cy="534600"/>
          </a:xfrm>
          <a:prstGeom prst="rect">
            <a:avLst/>
          </a:prstGeom>
          <a:noFill/>
          <a:ln>
            <a:noFill/>
          </a:ln>
        </p:spPr>
        <p:txBody>
          <a:bodyPr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oboto Condensed"/>
              <a:buNone/>
              <a:defRPr sz="2000" b="1" i="0" u="none" strike="noStrike" cap="none">
                <a:solidFill>
                  <a:srgbClr val="FFFFFF"/>
                </a:solidFill>
                <a:latin typeface="Roboto Condensed"/>
                <a:ea typeface="Roboto Condensed"/>
                <a:cs typeface="Roboto Condensed"/>
                <a:sym typeface="Roboto Condensed"/>
              </a:defRPr>
            </a:lvl1pPr>
            <a:lvl2pPr lvl="1">
              <a:spcBef>
                <a:spcPts val="0"/>
              </a:spcBef>
              <a:buClr>
                <a:srgbClr val="FFFFFF"/>
              </a:buClr>
              <a:buSzPct val="100000"/>
              <a:buFont typeface="Roboto Condensed"/>
              <a:buNone/>
              <a:defRPr sz="2000" b="1">
                <a:solidFill>
                  <a:srgbClr val="FFFFFF"/>
                </a:solidFill>
                <a:latin typeface="Roboto Condensed"/>
                <a:ea typeface="Roboto Condensed"/>
                <a:cs typeface="Roboto Condensed"/>
                <a:sym typeface="Roboto Condensed"/>
              </a:defRPr>
            </a:lvl2pPr>
            <a:lvl3pPr lvl="2">
              <a:spcBef>
                <a:spcPts val="0"/>
              </a:spcBef>
              <a:buClr>
                <a:srgbClr val="FFFFFF"/>
              </a:buClr>
              <a:buSzPct val="100000"/>
              <a:buFont typeface="Roboto Condensed"/>
              <a:buNone/>
              <a:defRPr sz="2000" b="1">
                <a:solidFill>
                  <a:srgbClr val="FFFFFF"/>
                </a:solidFill>
                <a:latin typeface="Roboto Condensed"/>
                <a:ea typeface="Roboto Condensed"/>
                <a:cs typeface="Roboto Condensed"/>
                <a:sym typeface="Roboto Condensed"/>
              </a:defRPr>
            </a:lvl3pPr>
            <a:lvl4pPr lvl="3">
              <a:spcBef>
                <a:spcPts val="0"/>
              </a:spcBef>
              <a:buClr>
                <a:srgbClr val="FFFFFF"/>
              </a:buClr>
              <a:buSzPct val="100000"/>
              <a:buFont typeface="Roboto Condensed"/>
              <a:buNone/>
              <a:defRPr sz="2000" b="1">
                <a:solidFill>
                  <a:srgbClr val="FFFFFF"/>
                </a:solidFill>
                <a:latin typeface="Roboto Condensed"/>
                <a:ea typeface="Roboto Condensed"/>
                <a:cs typeface="Roboto Condensed"/>
                <a:sym typeface="Roboto Condensed"/>
              </a:defRPr>
            </a:lvl4pPr>
            <a:lvl5pPr lvl="4">
              <a:spcBef>
                <a:spcPts val="0"/>
              </a:spcBef>
              <a:buClr>
                <a:srgbClr val="FFFFFF"/>
              </a:buClr>
              <a:buSzPct val="100000"/>
              <a:buFont typeface="Roboto Condensed"/>
              <a:buNone/>
              <a:defRPr sz="2000" b="1">
                <a:solidFill>
                  <a:srgbClr val="FFFFFF"/>
                </a:solidFill>
                <a:latin typeface="Roboto Condensed"/>
                <a:ea typeface="Roboto Condensed"/>
                <a:cs typeface="Roboto Condensed"/>
                <a:sym typeface="Roboto Condensed"/>
              </a:defRPr>
            </a:lvl5pPr>
            <a:lvl6pPr lvl="5">
              <a:spcBef>
                <a:spcPts val="0"/>
              </a:spcBef>
              <a:buClr>
                <a:srgbClr val="FFFFFF"/>
              </a:buClr>
              <a:buSzPct val="100000"/>
              <a:buFont typeface="Roboto Condensed"/>
              <a:buNone/>
              <a:defRPr sz="2000" b="1">
                <a:solidFill>
                  <a:srgbClr val="FFFFFF"/>
                </a:solidFill>
                <a:latin typeface="Roboto Condensed"/>
                <a:ea typeface="Roboto Condensed"/>
                <a:cs typeface="Roboto Condensed"/>
                <a:sym typeface="Roboto Condensed"/>
              </a:defRPr>
            </a:lvl6pPr>
            <a:lvl7pPr lvl="6">
              <a:spcBef>
                <a:spcPts val="0"/>
              </a:spcBef>
              <a:buClr>
                <a:srgbClr val="FFFFFF"/>
              </a:buClr>
              <a:buSzPct val="100000"/>
              <a:buFont typeface="Roboto Condensed"/>
              <a:buNone/>
              <a:defRPr sz="2000" b="1">
                <a:solidFill>
                  <a:srgbClr val="FFFFFF"/>
                </a:solidFill>
                <a:latin typeface="Roboto Condensed"/>
                <a:ea typeface="Roboto Condensed"/>
                <a:cs typeface="Roboto Condensed"/>
                <a:sym typeface="Roboto Condensed"/>
              </a:defRPr>
            </a:lvl7pPr>
            <a:lvl8pPr lvl="7">
              <a:spcBef>
                <a:spcPts val="0"/>
              </a:spcBef>
              <a:buClr>
                <a:srgbClr val="FFFFFF"/>
              </a:buClr>
              <a:buSzPct val="100000"/>
              <a:buFont typeface="Roboto Condensed"/>
              <a:buNone/>
              <a:defRPr sz="2000" b="1">
                <a:solidFill>
                  <a:srgbClr val="FFFFFF"/>
                </a:solidFill>
                <a:latin typeface="Roboto Condensed"/>
                <a:ea typeface="Roboto Condensed"/>
                <a:cs typeface="Roboto Condensed"/>
                <a:sym typeface="Roboto Condensed"/>
              </a:defRPr>
            </a:lvl8pPr>
            <a:lvl9pPr lvl="8">
              <a:spcBef>
                <a:spcPts val="0"/>
              </a:spcBef>
              <a:buClr>
                <a:srgbClr val="FFFFFF"/>
              </a:buClr>
              <a:buSzPct val="100000"/>
              <a:buFont typeface="Roboto Condensed"/>
              <a:buNone/>
              <a:defRPr sz="2000" b="1">
                <a:solidFill>
                  <a:srgbClr val="FFFFFF"/>
                </a:solidFill>
                <a:latin typeface="Roboto Condensed"/>
                <a:ea typeface="Roboto Condensed"/>
                <a:cs typeface="Roboto Condensed"/>
                <a:sym typeface="Roboto Condensed"/>
              </a:defRPr>
            </a:lvl9pPr>
          </a:lstStyle>
          <a:p>
            <a:pPr algn="ctr"/>
            <a:r>
              <a:rPr lang="en" sz="1800" dirty="0"/>
              <a:t>Categorías especiales de datos</a:t>
            </a:r>
          </a:p>
        </p:txBody>
      </p:sp>
      <p:sp>
        <p:nvSpPr>
          <p:cNvPr id="35" name="Shape 408"/>
          <p:cNvSpPr txBox="1">
            <a:spLocks/>
          </p:cNvSpPr>
          <p:nvPr/>
        </p:nvSpPr>
        <p:spPr>
          <a:xfrm>
            <a:off x="2661919" y="4330496"/>
            <a:ext cx="3917100" cy="463200"/>
          </a:xfrm>
          <a:prstGeom prst="rect">
            <a:avLst/>
          </a:prstGeom>
          <a:noFill/>
          <a:ln>
            <a:noFill/>
          </a:ln>
        </p:spPr>
        <p:txBody>
          <a:bodyPr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60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1pPr>
            <a:lvl2pPr marR="0" lvl="1" algn="l" rtl="0">
              <a:lnSpc>
                <a:spcPct val="100000"/>
              </a:lnSpc>
              <a:spcBef>
                <a:spcPts val="48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2pPr>
            <a:lvl3pPr marR="0" lvl="2" algn="l" rtl="0">
              <a:lnSpc>
                <a:spcPct val="100000"/>
              </a:lnSpc>
              <a:spcBef>
                <a:spcPts val="48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3pPr>
            <a:lvl4pPr marR="0" lvl="3" algn="l" rtl="0">
              <a:lnSpc>
                <a:spcPct val="100000"/>
              </a:lnSpc>
              <a:spcBef>
                <a:spcPts val="36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4pPr>
            <a:lvl5pPr marR="0" lvl="4" algn="l" rtl="0">
              <a:lnSpc>
                <a:spcPct val="100000"/>
              </a:lnSpc>
              <a:spcBef>
                <a:spcPts val="36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5pPr>
            <a:lvl6pPr marR="0" lvl="5" algn="l" rtl="0">
              <a:lnSpc>
                <a:spcPct val="100000"/>
              </a:lnSpc>
              <a:spcBef>
                <a:spcPts val="36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6pPr>
            <a:lvl7pPr marR="0" lvl="6" algn="l" rtl="0">
              <a:lnSpc>
                <a:spcPct val="100000"/>
              </a:lnSpc>
              <a:spcBef>
                <a:spcPts val="36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7pPr>
            <a:lvl8pPr marR="0" lvl="7" algn="l" rtl="0">
              <a:lnSpc>
                <a:spcPct val="100000"/>
              </a:lnSpc>
              <a:spcBef>
                <a:spcPts val="36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8pPr>
            <a:lvl9pPr marR="0" lvl="8" algn="l" rtl="0">
              <a:lnSpc>
                <a:spcPct val="100000"/>
              </a:lnSpc>
              <a:spcBef>
                <a:spcPts val="36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9pPr>
          </a:lstStyle>
          <a:p>
            <a:pPr algn="ctr">
              <a:spcBef>
                <a:spcPts val="0"/>
              </a:spcBef>
              <a:buNone/>
            </a:pPr>
            <a:r>
              <a:rPr lang="es-ES" sz="1100" b="1" i="1" dirty="0"/>
              <a:t>Medidas técnicas y organizativas apropiadas para garantizar un nivel de seguridad adecuado en función de los riesgos detectados en las Evaluaciones de Impacto.</a:t>
            </a:r>
            <a:endParaRPr lang="en" sz="1100" dirty="0">
              <a:solidFill>
                <a:srgbClr val="3F5378"/>
              </a:solidFill>
            </a:endParaRPr>
          </a:p>
        </p:txBody>
      </p:sp>
      <p:sp>
        <p:nvSpPr>
          <p:cNvPr id="36" name="Shape 408"/>
          <p:cNvSpPr txBox="1">
            <a:spLocks/>
          </p:cNvSpPr>
          <p:nvPr/>
        </p:nvSpPr>
        <p:spPr>
          <a:xfrm>
            <a:off x="2702504" y="3113209"/>
            <a:ext cx="3917100" cy="463200"/>
          </a:xfrm>
          <a:prstGeom prst="rect">
            <a:avLst/>
          </a:prstGeom>
          <a:noFill/>
          <a:ln>
            <a:noFill/>
          </a:ln>
        </p:spPr>
        <p:txBody>
          <a:bodyPr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60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1pPr>
            <a:lvl2pPr marR="0" lvl="1" algn="l" rtl="0">
              <a:lnSpc>
                <a:spcPct val="100000"/>
              </a:lnSpc>
              <a:spcBef>
                <a:spcPts val="48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2pPr>
            <a:lvl3pPr marR="0" lvl="2" algn="l" rtl="0">
              <a:lnSpc>
                <a:spcPct val="100000"/>
              </a:lnSpc>
              <a:spcBef>
                <a:spcPts val="48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3pPr>
            <a:lvl4pPr marR="0" lvl="3" algn="l" rtl="0">
              <a:lnSpc>
                <a:spcPct val="100000"/>
              </a:lnSpc>
              <a:spcBef>
                <a:spcPts val="36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4pPr>
            <a:lvl5pPr marR="0" lvl="4" algn="l" rtl="0">
              <a:lnSpc>
                <a:spcPct val="100000"/>
              </a:lnSpc>
              <a:spcBef>
                <a:spcPts val="36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5pPr>
            <a:lvl6pPr marR="0" lvl="5" algn="l" rtl="0">
              <a:lnSpc>
                <a:spcPct val="100000"/>
              </a:lnSpc>
              <a:spcBef>
                <a:spcPts val="36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6pPr>
            <a:lvl7pPr marR="0" lvl="6" algn="l" rtl="0">
              <a:lnSpc>
                <a:spcPct val="100000"/>
              </a:lnSpc>
              <a:spcBef>
                <a:spcPts val="36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7pPr>
            <a:lvl8pPr marR="0" lvl="7" algn="l" rtl="0">
              <a:lnSpc>
                <a:spcPct val="100000"/>
              </a:lnSpc>
              <a:spcBef>
                <a:spcPts val="36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8pPr>
            <a:lvl9pPr marR="0" lvl="8" algn="l" rtl="0">
              <a:lnSpc>
                <a:spcPct val="100000"/>
              </a:lnSpc>
              <a:spcBef>
                <a:spcPts val="36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9pPr>
          </a:lstStyle>
          <a:p>
            <a:pPr algn="ctr">
              <a:spcBef>
                <a:spcPts val="0"/>
              </a:spcBef>
              <a:buNone/>
            </a:pPr>
            <a:r>
              <a:rPr lang="es-ES" sz="1100" b="1" i="1" dirty="0"/>
              <a:t>Datos genéticos y datos biométricos que permitan la identificación de una persona.</a:t>
            </a:r>
            <a:endParaRPr lang="en" sz="1100" dirty="0">
              <a:solidFill>
                <a:srgbClr val="3F5378"/>
              </a:solidFill>
            </a:endParaRPr>
          </a:p>
        </p:txBody>
      </p:sp>
      <p:sp>
        <p:nvSpPr>
          <p:cNvPr id="37" name="Shape 408"/>
          <p:cNvSpPr txBox="1">
            <a:spLocks/>
          </p:cNvSpPr>
          <p:nvPr/>
        </p:nvSpPr>
        <p:spPr>
          <a:xfrm>
            <a:off x="2679095" y="2036068"/>
            <a:ext cx="3917100" cy="463200"/>
          </a:xfrm>
          <a:prstGeom prst="rect">
            <a:avLst/>
          </a:prstGeom>
          <a:noFill/>
          <a:ln>
            <a:noFill/>
          </a:ln>
        </p:spPr>
        <p:txBody>
          <a:bodyPr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60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1pPr>
            <a:lvl2pPr marR="0" lvl="1" algn="l" rtl="0">
              <a:lnSpc>
                <a:spcPct val="100000"/>
              </a:lnSpc>
              <a:spcBef>
                <a:spcPts val="48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2pPr>
            <a:lvl3pPr marR="0" lvl="2" algn="l" rtl="0">
              <a:lnSpc>
                <a:spcPct val="100000"/>
              </a:lnSpc>
              <a:spcBef>
                <a:spcPts val="48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3pPr>
            <a:lvl4pPr marR="0" lvl="3" algn="l" rtl="0">
              <a:lnSpc>
                <a:spcPct val="100000"/>
              </a:lnSpc>
              <a:spcBef>
                <a:spcPts val="36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4pPr>
            <a:lvl5pPr marR="0" lvl="4" algn="l" rtl="0">
              <a:lnSpc>
                <a:spcPct val="100000"/>
              </a:lnSpc>
              <a:spcBef>
                <a:spcPts val="36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5pPr>
            <a:lvl6pPr marR="0" lvl="5" algn="l" rtl="0">
              <a:lnSpc>
                <a:spcPct val="100000"/>
              </a:lnSpc>
              <a:spcBef>
                <a:spcPts val="36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6pPr>
            <a:lvl7pPr marR="0" lvl="6" algn="l" rtl="0">
              <a:lnSpc>
                <a:spcPct val="100000"/>
              </a:lnSpc>
              <a:spcBef>
                <a:spcPts val="36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7pPr>
            <a:lvl8pPr marR="0" lvl="7" algn="l" rtl="0">
              <a:lnSpc>
                <a:spcPct val="100000"/>
              </a:lnSpc>
              <a:spcBef>
                <a:spcPts val="36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8pPr>
            <a:lvl9pPr marR="0" lvl="8" algn="l" rtl="0">
              <a:lnSpc>
                <a:spcPct val="100000"/>
              </a:lnSpc>
              <a:spcBef>
                <a:spcPts val="36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9pPr>
          </a:lstStyle>
          <a:p>
            <a:pPr algn="ctr">
              <a:spcBef>
                <a:spcPts val="0"/>
              </a:spcBef>
              <a:buNone/>
            </a:pPr>
            <a:r>
              <a:rPr lang="es-ES" sz="1100" b="1" i="1" dirty="0"/>
              <a:t>Legitimación para el tratamiento de datos y deber de informar.</a:t>
            </a:r>
            <a:endParaRPr lang="en" sz="1100" dirty="0">
              <a:solidFill>
                <a:srgbClr val="3F5378"/>
              </a:solidFill>
            </a:endParaRPr>
          </a:p>
        </p:txBody>
      </p:sp>
      <p:pic>
        <p:nvPicPr>
          <p:cNvPr id="38" name="Imagen 1" descr="C:\Users\dsantacruz\Desktop\Logo_actual_psn_serc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8331" y="37523"/>
            <a:ext cx="1781227" cy="37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663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Shape 236"/>
          <p:cNvSpPr txBox="1">
            <a:spLocks noGrp="1"/>
          </p:cNvSpPr>
          <p:nvPr>
            <p:ph type="title"/>
          </p:nvPr>
        </p:nvSpPr>
        <p:spPr>
          <a:prstGeom prst="rect">
            <a:avLst/>
          </a:prstGeom>
        </p:spPr>
        <p:txBody>
          <a:bodyPr wrap="square" lIns="91425" tIns="91425" rIns="91425" bIns="91425" anchor="ctr" anchorCtr="0">
            <a:noAutofit/>
          </a:bodyPr>
          <a:lstStyle/>
          <a:p>
            <a:pPr lvl="0">
              <a:spcBef>
                <a:spcPts val="0"/>
              </a:spcBef>
              <a:buNone/>
            </a:pPr>
            <a:r>
              <a:rPr lang="en" dirty="0"/>
              <a:t>PRINCIPIO DE </a:t>
            </a:r>
            <a:r>
              <a:rPr lang="en"/>
              <a:t>RESPONSABILIDAD PROACTIVA</a:t>
            </a:r>
            <a:endParaRPr lang="en" dirty="0"/>
          </a:p>
        </p:txBody>
      </p:sp>
      <p:sp>
        <p:nvSpPr>
          <p:cNvPr id="237" name="Shape 237"/>
          <p:cNvSpPr txBox="1">
            <a:spLocks noGrp="1"/>
          </p:cNvSpPr>
          <p:nvPr>
            <p:ph type="body" idx="1"/>
          </p:nvPr>
        </p:nvSpPr>
        <p:spPr>
          <a:prstGeom prst="rect">
            <a:avLst/>
          </a:prstGeom>
        </p:spPr>
        <p:txBody>
          <a:bodyPr wrap="square" lIns="91425" tIns="91425" rIns="91425" bIns="91425" anchor="ctr" anchorCtr="0">
            <a:noAutofit/>
          </a:bodyPr>
          <a:lstStyle/>
          <a:p>
            <a:pPr marL="457200" lvl="0" indent="-228600" rtl="0">
              <a:spcBef>
                <a:spcPts val="0"/>
              </a:spcBef>
              <a:spcAft>
                <a:spcPts val="1000"/>
              </a:spcAft>
            </a:pPr>
            <a:r>
              <a:rPr lang="en" dirty="0"/>
              <a:t> Evaluaciones de Impacto.</a:t>
            </a:r>
          </a:p>
          <a:p>
            <a:pPr marL="457200" lvl="0" indent="-228600" rtl="0">
              <a:spcBef>
                <a:spcPts val="0"/>
              </a:spcBef>
              <a:spcAft>
                <a:spcPts val="1000"/>
              </a:spcAft>
            </a:pPr>
            <a:r>
              <a:rPr lang="en" dirty="0"/>
              <a:t> Protección de Datos desde el Diseño y por Defecto.</a:t>
            </a:r>
          </a:p>
          <a:p>
            <a:pPr lvl="0">
              <a:buNone/>
            </a:pPr>
            <a:r>
              <a:rPr lang="es-ES" dirty="0"/>
              <a:t>Se deben realizar cuando se prevea que los tratamientos de datos conlleven un alto riesgo para los derechos y libertades de los interesados.</a:t>
            </a:r>
            <a:endParaRPr lang="en" dirty="0"/>
          </a:p>
        </p:txBody>
      </p:sp>
      <p:sp>
        <p:nvSpPr>
          <p:cNvPr id="238" name="Shape 238"/>
          <p:cNvSpPr txBox="1">
            <a:spLocks noGrp="1"/>
          </p:cNvSpPr>
          <p:nvPr>
            <p:ph type="sldNum" idx="12"/>
          </p:nvPr>
        </p:nvSpPr>
        <p:spPr>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9</a:t>
            </a:fld>
            <a:endParaRPr lang="en"/>
          </a:p>
        </p:txBody>
      </p:sp>
      <p:grpSp>
        <p:nvGrpSpPr>
          <p:cNvPr id="239" name="Shape 239"/>
          <p:cNvGrpSpPr/>
          <p:nvPr/>
        </p:nvGrpSpPr>
        <p:grpSpPr>
          <a:xfrm>
            <a:off x="282215" y="590918"/>
            <a:ext cx="369504" cy="369504"/>
            <a:chOff x="2594050" y="1631825"/>
            <a:chExt cx="439625" cy="439625"/>
          </a:xfrm>
        </p:grpSpPr>
        <p:sp>
          <p:nvSpPr>
            <p:cNvPr id="240" name="Shape 240"/>
            <p:cNvSpPr/>
            <p:nvPr/>
          </p:nvSpPr>
          <p:spPr>
            <a:xfrm>
              <a:off x="2594050" y="1883300"/>
              <a:ext cx="188175" cy="188150"/>
            </a:xfrm>
            <a:custGeom>
              <a:avLst/>
              <a:gdLst/>
              <a:ahLst/>
              <a:cxnLst/>
              <a:rect l="0" t="0" r="0" b="0"/>
              <a:pathLst>
                <a:path w="7527" h="7526" fill="none" extrusionOk="0">
                  <a:moveTo>
                    <a:pt x="5992" y="0"/>
                  </a:moveTo>
                  <a:lnTo>
                    <a:pt x="537" y="6430"/>
                  </a:lnTo>
                  <a:lnTo>
                    <a:pt x="1" y="7526"/>
                  </a:lnTo>
                  <a:lnTo>
                    <a:pt x="1097" y="6990"/>
                  </a:lnTo>
                  <a:lnTo>
                    <a:pt x="7526" y="1534"/>
                  </a:lnTo>
                  <a:lnTo>
                    <a:pt x="5992" y="0"/>
                  </a:lnTo>
                  <a:close/>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241" name="Shape 241"/>
            <p:cNvSpPr/>
            <p:nvPr/>
          </p:nvSpPr>
          <p:spPr>
            <a:xfrm>
              <a:off x="2857700" y="1631825"/>
              <a:ext cx="175975" cy="176000"/>
            </a:xfrm>
            <a:custGeom>
              <a:avLst/>
              <a:gdLst/>
              <a:ahLst/>
              <a:cxnLst/>
              <a:rect l="0" t="0" r="0" b="0"/>
              <a:pathLst>
                <a:path w="7039" h="7040" fill="none" extrusionOk="0">
                  <a:moveTo>
                    <a:pt x="268" y="2704"/>
                  </a:moveTo>
                  <a:lnTo>
                    <a:pt x="4336" y="6771"/>
                  </a:lnTo>
                  <a:lnTo>
                    <a:pt x="4336" y="6771"/>
                  </a:lnTo>
                  <a:lnTo>
                    <a:pt x="4336" y="6771"/>
                  </a:lnTo>
                  <a:lnTo>
                    <a:pt x="4652" y="6917"/>
                  </a:lnTo>
                  <a:lnTo>
                    <a:pt x="4993" y="7015"/>
                  </a:lnTo>
                  <a:lnTo>
                    <a:pt x="5310" y="7039"/>
                  </a:lnTo>
                  <a:lnTo>
                    <a:pt x="5651" y="7039"/>
                  </a:lnTo>
                  <a:lnTo>
                    <a:pt x="5992" y="6966"/>
                  </a:lnTo>
                  <a:lnTo>
                    <a:pt x="6308" y="6844"/>
                  </a:lnTo>
                  <a:lnTo>
                    <a:pt x="6454" y="6747"/>
                  </a:lnTo>
                  <a:lnTo>
                    <a:pt x="6601" y="6674"/>
                  </a:lnTo>
                  <a:lnTo>
                    <a:pt x="6747" y="6552"/>
                  </a:lnTo>
                  <a:lnTo>
                    <a:pt x="6893" y="6430"/>
                  </a:lnTo>
                  <a:lnTo>
                    <a:pt x="6893" y="6430"/>
                  </a:lnTo>
                  <a:lnTo>
                    <a:pt x="6942" y="6357"/>
                  </a:lnTo>
                  <a:lnTo>
                    <a:pt x="7015" y="6260"/>
                  </a:lnTo>
                  <a:lnTo>
                    <a:pt x="7039" y="6138"/>
                  </a:lnTo>
                  <a:lnTo>
                    <a:pt x="7039" y="6041"/>
                  </a:lnTo>
                  <a:lnTo>
                    <a:pt x="7039" y="6041"/>
                  </a:lnTo>
                  <a:lnTo>
                    <a:pt x="7039" y="5943"/>
                  </a:lnTo>
                  <a:lnTo>
                    <a:pt x="7015" y="5846"/>
                  </a:lnTo>
                  <a:lnTo>
                    <a:pt x="6942" y="5748"/>
                  </a:lnTo>
                  <a:lnTo>
                    <a:pt x="6893" y="5651"/>
                  </a:lnTo>
                  <a:lnTo>
                    <a:pt x="1389" y="147"/>
                  </a:lnTo>
                  <a:lnTo>
                    <a:pt x="1389" y="147"/>
                  </a:lnTo>
                  <a:lnTo>
                    <a:pt x="1291" y="98"/>
                  </a:lnTo>
                  <a:lnTo>
                    <a:pt x="1194" y="25"/>
                  </a:lnTo>
                  <a:lnTo>
                    <a:pt x="1096" y="0"/>
                  </a:lnTo>
                  <a:lnTo>
                    <a:pt x="999" y="0"/>
                  </a:lnTo>
                  <a:lnTo>
                    <a:pt x="999" y="0"/>
                  </a:lnTo>
                  <a:lnTo>
                    <a:pt x="902" y="0"/>
                  </a:lnTo>
                  <a:lnTo>
                    <a:pt x="780" y="25"/>
                  </a:lnTo>
                  <a:lnTo>
                    <a:pt x="682" y="98"/>
                  </a:lnTo>
                  <a:lnTo>
                    <a:pt x="609" y="147"/>
                  </a:lnTo>
                  <a:lnTo>
                    <a:pt x="609" y="147"/>
                  </a:lnTo>
                  <a:lnTo>
                    <a:pt x="487" y="293"/>
                  </a:lnTo>
                  <a:lnTo>
                    <a:pt x="366" y="439"/>
                  </a:lnTo>
                  <a:lnTo>
                    <a:pt x="293" y="585"/>
                  </a:lnTo>
                  <a:lnTo>
                    <a:pt x="195" y="731"/>
                  </a:lnTo>
                  <a:lnTo>
                    <a:pt x="73" y="1048"/>
                  </a:lnTo>
                  <a:lnTo>
                    <a:pt x="0" y="1389"/>
                  </a:lnTo>
                  <a:lnTo>
                    <a:pt x="0" y="1730"/>
                  </a:lnTo>
                  <a:lnTo>
                    <a:pt x="25" y="2046"/>
                  </a:lnTo>
                  <a:lnTo>
                    <a:pt x="122" y="2387"/>
                  </a:lnTo>
                  <a:lnTo>
                    <a:pt x="268" y="2704"/>
                  </a:lnTo>
                  <a:lnTo>
                    <a:pt x="268" y="2704"/>
                  </a:lnTo>
                  <a:close/>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242" name="Shape 242"/>
            <p:cNvSpPr/>
            <p:nvPr/>
          </p:nvSpPr>
          <p:spPr>
            <a:xfrm>
              <a:off x="2662850" y="1699400"/>
              <a:ext cx="303250" cy="303250"/>
            </a:xfrm>
            <a:custGeom>
              <a:avLst/>
              <a:gdLst/>
              <a:ahLst/>
              <a:cxnLst/>
              <a:rect l="0" t="0" r="0" b="0"/>
              <a:pathLst>
                <a:path w="12130" h="12130" fill="none" extrusionOk="0">
                  <a:moveTo>
                    <a:pt x="8038" y="1"/>
                  </a:moveTo>
                  <a:lnTo>
                    <a:pt x="4872" y="3191"/>
                  </a:lnTo>
                  <a:lnTo>
                    <a:pt x="4872" y="3191"/>
                  </a:lnTo>
                  <a:lnTo>
                    <a:pt x="4628" y="3094"/>
                  </a:lnTo>
                  <a:lnTo>
                    <a:pt x="4385" y="2997"/>
                  </a:lnTo>
                  <a:lnTo>
                    <a:pt x="4092" y="2899"/>
                  </a:lnTo>
                  <a:lnTo>
                    <a:pt x="3800" y="2850"/>
                  </a:lnTo>
                  <a:lnTo>
                    <a:pt x="3484" y="2777"/>
                  </a:lnTo>
                  <a:lnTo>
                    <a:pt x="3167" y="2729"/>
                  </a:lnTo>
                  <a:lnTo>
                    <a:pt x="2850" y="2704"/>
                  </a:lnTo>
                  <a:lnTo>
                    <a:pt x="2534" y="2704"/>
                  </a:lnTo>
                  <a:lnTo>
                    <a:pt x="2534" y="2704"/>
                  </a:lnTo>
                  <a:lnTo>
                    <a:pt x="2241" y="2704"/>
                  </a:lnTo>
                  <a:lnTo>
                    <a:pt x="1949" y="2729"/>
                  </a:lnTo>
                  <a:lnTo>
                    <a:pt x="1633" y="2777"/>
                  </a:lnTo>
                  <a:lnTo>
                    <a:pt x="1316" y="2850"/>
                  </a:lnTo>
                  <a:lnTo>
                    <a:pt x="999" y="2972"/>
                  </a:lnTo>
                  <a:lnTo>
                    <a:pt x="707" y="3094"/>
                  </a:lnTo>
                  <a:lnTo>
                    <a:pt x="415" y="3289"/>
                  </a:lnTo>
                  <a:lnTo>
                    <a:pt x="147" y="3508"/>
                  </a:lnTo>
                  <a:lnTo>
                    <a:pt x="147" y="3508"/>
                  </a:lnTo>
                  <a:lnTo>
                    <a:pt x="74" y="3581"/>
                  </a:lnTo>
                  <a:lnTo>
                    <a:pt x="25" y="3678"/>
                  </a:lnTo>
                  <a:lnTo>
                    <a:pt x="1" y="3776"/>
                  </a:lnTo>
                  <a:lnTo>
                    <a:pt x="1" y="3898"/>
                  </a:lnTo>
                  <a:lnTo>
                    <a:pt x="1" y="3898"/>
                  </a:lnTo>
                  <a:lnTo>
                    <a:pt x="1" y="3995"/>
                  </a:lnTo>
                  <a:lnTo>
                    <a:pt x="25" y="4093"/>
                  </a:lnTo>
                  <a:lnTo>
                    <a:pt x="74" y="4190"/>
                  </a:lnTo>
                  <a:lnTo>
                    <a:pt x="147" y="4287"/>
                  </a:lnTo>
                  <a:lnTo>
                    <a:pt x="7843" y="11984"/>
                  </a:lnTo>
                  <a:lnTo>
                    <a:pt x="7843" y="11984"/>
                  </a:lnTo>
                  <a:lnTo>
                    <a:pt x="7941" y="12057"/>
                  </a:lnTo>
                  <a:lnTo>
                    <a:pt x="8038" y="12105"/>
                  </a:lnTo>
                  <a:lnTo>
                    <a:pt x="8135" y="12130"/>
                  </a:lnTo>
                  <a:lnTo>
                    <a:pt x="8233" y="12130"/>
                  </a:lnTo>
                  <a:lnTo>
                    <a:pt x="8233" y="12130"/>
                  </a:lnTo>
                  <a:lnTo>
                    <a:pt x="8355" y="12130"/>
                  </a:lnTo>
                  <a:lnTo>
                    <a:pt x="8452" y="12105"/>
                  </a:lnTo>
                  <a:lnTo>
                    <a:pt x="8549" y="12057"/>
                  </a:lnTo>
                  <a:lnTo>
                    <a:pt x="8622" y="11984"/>
                  </a:lnTo>
                  <a:lnTo>
                    <a:pt x="8622" y="11984"/>
                  </a:lnTo>
                  <a:lnTo>
                    <a:pt x="8842" y="11716"/>
                  </a:lnTo>
                  <a:lnTo>
                    <a:pt x="9036" y="11423"/>
                  </a:lnTo>
                  <a:lnTo>
                    <a:pt x="9158" y="11131"/>
                  </a:lnTo>
                  <a:lnTo>
                    <a:pt x="9280" y="10814"/>
                  </a:lnTo>
                  <a:lnTo>
                    <a:pt x="9353" y="10498"/>
                  </a:lnTo>
                  <a:lnTo>
                    <a:pt x="9402" y="10181"/>
                  </a:lnTo>
                  <a:lnTo>
                    <a:pt x="9426" y="9889"/>
                  </a:lnTo>
                  <a:lnTo>
                    <a:pt x="9426" y="9597"/>
                  </a:lnTo>
                  <a:lnTo>
                    <a:pt x="9426" y="9597"/>
                  </a:lnTo>
                  <a:lnTo>
                    <a:pt x="9426" y="9280"/>
                  </a:lnTo>
                  <a:lnTo>
                    <a:pt x="9402" y="8964"/>
                  </a:lnTo>
                  <a:lnTo>
                    <a:pt x="9353" y="8647"/>
                  </a:lnTo>
                  <a:lnTo>
                    <a:pt x="9280" y="8330"/>
                  </a:lnTo>
                  <a:lnTo>
                    <a:pt x="9231" y="8038"/>
                  </a:lnTo>
                  <a:lnTo>
                    <a:pt x="9134" y="7746"/>
                  </a:lnTo>
                  <a:lnTo>
                    <a:pt x="9036" y="7502"/>
                  </a:lnTo>
                  <a:lnTo>
                    <a:pt x="8939" y="7259"/>
                  </a:lnTo>
                  <a:lnTo>
                    <a:pt x="12130" y="4093"/>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243" name="Shape 243"/>
            <p:cNvSpPr/>
            <p:nvPr/>
          </p:nvSpPr>
          <p:spPr>
            <a:xfrm>
              <a:off x="2801675" y="1740825"/>
              <a:ext cx="49950" cy="49950"/>
            </a:xfrm>
            <a:custGeom>
              <a:avLst/>
              <a:gdLst/>
              <a:ahLst/>
              <a:cxnLst/>
              <a:rect l="0" t="0" r="0" b="0"/>
              <a:pathLst>
                <a:path w="1998" h="1998" fill="none" extrusionOk="0">
                  <a:moveTo>
                    <a:pt x="1" y="1997"/>
                  </a:moveTo>
                  <a:lnTo>
                    <a:pt x="1998" y="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grpSp>
      <p:pic>
        <p:nvPicPr>
          <p:cNvPr id="10" name="Imagen 1" descr="C:\Users\dsantacruz\Desktop\Logo_actual_psn_serc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8331" y="37523"/>
            <a:ext cx="1781227" cy="37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Shape 236"/>
          <p:cNvSpPr txBox="1">
            <a:spLocks noGrp="1"/>
          </p:cNvSpPr>
          <p:nvPr>
            <p:ph type="title"/>
          </p:nvPr>
        </p:nvSpPr>
        <p:spPr>
          <a:prstGeom prst="rect">
            <a:avLst/>
          </a:prstGeom>
        </p:spPr>
        <p:txBody>
          <a:bodyPr wrap="square" lIns="91425" tIns="91425" rIns="91425" bIns="91425" anchor="ctr" anchorCtr="0">
            <a:noAutofit/>
          </a:bodyPr>
          <a:lstStyle/>
          <a:p>
            <a:pPr lvl="0">
              <a:spcBef>
                <a:spcPts val="0"/>
              </a:spcBef>
              <a:buNone/>
            </a:pPr>
            <a:r>
              <a:rPr lang="en" dirty="0"/>
              <a:t>PRINCIPIO DE INFORMACIÓN PREVIA</a:t>
            </a:r>
          </a:p>
        </p:txBody>
      </p:sp>
      <p:sp>
        <p:nvSpPr>
          <p:cNvPr id="237" name="Shape 237"/>
          <p:cNvSpPr txBox="1">
            <a:spLocks noGrp="1"/>
          </p:cNvSpPr>
          <p:nvPr>
            <p:ph type="body" idx="1"/>
          </p:nvPr>
        </p:nvSpPr>
        <p:spPr>
          <a:xfrm>
            <a:off x="814275" y="1381672"/>
            <a:ext cx="6132600" cy="3145500"/>
          </a:xfrm>
          <a:prstGeom prst="rect">
            <a:avLst/>
          </a:prstGeom>
        </p:spPr>
        <p:txBody>
          <a:bodyPr wrap="square" lIns="91425" tIns="91425" rIns="91425" bIns="91425" anchor="ctr" anchorCtr="0">
            <a:noAutofit/>
          </a:bodyPr>
          <a:lstStyle/>
          <a:p>
            <a:pPr marL="457200" lvl="0" indent="-228600"/>
            <a:r>
              <a:rPr lang="en" dirty="0"/>
              <a:t> Mayor claridad y más información.</a:t>
            </a:r>
          </a:p>
          <a:p>
            <a:pPr marL="457200" lvl="0" indent="-228600" rtl="0">
              <a:spcBef>
                <a:spcPts val="0"/>
              </a:spcBef>
              <a:spcAft>
                <a:spcPts val="1000"/>
              </a:spcAft>
            </a:pPr>
            <a:r>
              <a:rPr lang="en" dirty="0"/>
              <a:t> Base legal sobre la que se desarrolla el tratamiento.</a:t>
            </a:r>
          </a:p>
          <a:p>
            <a:pPr marL="457200" lvl="0" indent="-228600"/>
            <a:r>
              <a:rPr lang="en" dirty="0"/>
              <a:t> Cambios en los avisos legales y páginas web.</a:t>
            </a:r>
          </a:p>
        </p:txBody>
      </p:sp>
      <p:sp>
        <p:nvSpPr>
          <p:cNvPr id="238" name="Shape 238"/>
          <p:cNvSpPr txBox="1">
            <a:spLocks noGrp="1"/>
          </p:cNvSpPr>
          <p:nvPr>
            <p:ph type="sldNum" idx="12"/>
          </p:nvPr>
        </p:nvSpPr>
        <p:spPr>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10</a:t>
            </a:fld>
            <a:endParaRPr lang="en"/>
          </a:p>
        </p:txBody>
      </p:sp>
      <p:grpSp>
        <p:nvGrpSpPr>
          <p:cNvPr id="239" name="Shape 239"/>
          <p:cNvGrpSpPr/>
          <p:nvPr/>
        </p:nvGrpSpPr>
        <p:grpSpPr>
          <a:xfrm>
            <a:off x="282215" y="590918"/>
            <a:ext cx="369504" cy="369504"/>
            <a:chOff x="2594050" y="1631825"/>
            <a:chExt cx="439625" cy="439625"/>
          </a:xfrm>
        </p:grpSpPr>
        <p:sp>
          <p:nvSpPr>
            <p:cNvPr id="240" name="Shape 240"/>
            <p:cNvSpPr/>
            <p:nvPr/>
          </p:nvSpPr>
          <p:spPr>
            <a:xfrm>
              <a:off x="2594050" y="1883300"/>
              <a:ext cx="188175" cy="188150"/>
            </a:xfrm>
            <a:custGeom>
              <a:avLst/>
              <a:gdLst/>
              <a:ahLst/>
              <a:cxnLst/>
              <a:rect l="0" t="0" r="0" b="0"/>
              <a:pathLst>
                <a:path w="7527" h="7526" fill="none" extrusionOk="0">
                  <a:moveTo>
                    <a:pt x="5992" y="0"/>
                  </a:moveTo>
                  <a:lnTo>
                    <a:pt x="537" y="6430"/>
                  </a:lnTo>
                  <a:lnTo>
                    <a:pt x="1" y="7526"/>
                  </a:lnTo>
                  <a:lnTo>
                    <a:pt x="1097" y="6990"/>
                  </a:lnTo>
                  <a:lnTo>
                    <a:pt x="7526" y="1534"/>
                  </a:lnTo>
                  <a:lnTo>
                    <a:pt x="5992" y="0"/>
                  </a:lnTo>
                  <a:close/>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241" name="Shape 241"/>
            <p:cNvSpPr/>
            <p:nvPr/>
          </p:nvSpPr>
          <p:spPr>
            <a:xfrm>
              <a:off x="2857700" y="1631825"/>
              <a:ext cx="175975" cy="176000"/>
            </a:xfrm>
            <a:custGeom>
              <a:avLst/>
              <a:gdLst/>
              <a:ahLst/>
              <a:cxnLst/>
              <a:rect l="0" t="0" r="0" b="0"/>
              <a:pathLst>
                <a:path w="7039" h="7040" fill="none" extrusionOk="0">
                  <a:moveTo>
                    <a:pt x="268" y="2704"/>
                  </a:moveTo>
                  <a:lnTo>
                    <a:pt x="4336" y="6771"/>
                  </a:lnTo>
                  <a:lnTo>
                    <a:pt x="4336" y="6771"/>
                  </a:lnTo>
                  <a:lnTo>
                    <a:pt x="4336" y="6771"/>
                  </a:lnTo>
                  <a:lnTo>
                    <a:pt x="4652" y="6917"/>
                  </a:lnTo>
                  <a:lnTo>
                    <a:pt x="4993" y="7015"/>
                  </a:lnTo>
                  <a:lnTo>
                    <a:pt x="5310" y="7039"/>
                  </a:lnTo>
                  <a:lnTo>
                    <a:pt x="5651" y="7039"/>
                  </a:lnTo>
                  <a:lnTo>
                    <a:pt x="5992" y="6966"/>
                  </a:lnTo>
                  <a:lnTo>
                    <a:pt x="6308" y="6844"/>
                  </a:lnTo>
                  <a:lnTo>
                    <a:pt x="6454" y="6747"/>
                  </a:lnTo>
                  <a:lnTo>
                    <a:pt x="6601" y="6674"/>
                  </a:lnTo>
                  <a:lnTo>
                    <a:pt x="6747" y="6552"/>
                  </a:lnTo>
                  <a:lnTo>
                    <a:pt x="6893" y="6430"/>
                  </a:lnTo>
                  <a:lnTo>
                    <a:pt x="6893" y="6430"/>
                  </a:lnTo>
                  <a:lnTo>
                    <a:pt x="6942" y="6357"/>
                  </a:lnTo>
                  <a:lnTo>
                    <a:pt x="7015" y="6260"/>
                  </a:lnTo>
                  <a:lnTo>
                    <a:pt x="7039" y="6138"/>
                  </a:lnTo>
                  <a:lnTo>
                    <a:pt x="7039" y="6041"/>
                  </a:lnTo>
                  <a:lnTo>
                    <a:pt x="7039" y="6041"/>
                  </a:lnTo>
                  <a:lnTo>
                    <a:pt x="7039" y="5943"/>
                  </a:lnTo>
                  <a:lnTo>
                    <a:pt x="7015" y="5846"/>
                  </a:lnTo>
                  <a:lnTo>
                    <a:pt x="6942" y="5748"/>
                  </a:lnTo>
                  <a:lnTo>
                    <a:pt x="6893" y="5651"/>
                  </a:lnTo>
                  <a:lnTo>
                    <a:pt x="1389" y="147"/>
                  </a:lnTo>
                  <a:lnTo>
                    <a:pt x="1389" y="147"/>
                  </a:lnTo>
                  <a:lnTo>
                    <a:pt x="1291" y="98"/>
                  </a:lnTo>
                  <a:lnTo>
                    <a:pt x="1194" y="25"/>
                  </a:lnTo>
                  <a:lnTo>
                    <a:pt x="1096" y="0"/>
                  </a:lnTo>
                  <a:lnTo>
                    <a:pt x="999" y="0"/>
                  </a:lnTo>
                  <a:lnTo>
                    <a:pt x="999" y="0"/>
                  </a:lnTo>
                  <a:lnTo>
                    <a:pt x="902" y="0"/>
                  </a:lnTo>
                  <a:lnTo>
                    <a:pt x="780" y="25"/>
                  </a:lnTo>
                  <a:lnTo>
                    <a:pt x="682" y="98"/>
                  </a:lnTo>
                  <a:lnTo>
                    <a:pt x="609" y="147"/>
                  </a:lnTo>
                  <a:lnTo>
                    <a:pt x="609" y="147"/>
                  </a:lnTo>
                  <a:lnTo>
                    <a:pt x="487" y="293"/>
                  </a:lnTo>
                  <a:lnTo>
                    <a:pt x="366" y="439"/>
                  </a:lnTo>
                  <a:lnTo>
                    <a:pt x="293" y="585"/>
                  </a:lnTo>
                  <a:lnTo>
                    <a:pt x="195" y="731"/>
                  </a:lnTo>
                  <a:lnTo>
                    <a:pt x="73" y="1048"/>
                  </a:lnTo>
                  <a:lnTo>
                    <a:pt x="0" y="1389"/>
                  </a:lnTo>
                  <a:lnTo>
                    <a:pt x="0" y="1730"/>
                  </a:lnTo>
                  <a:lnTo>
                    <a:pt x="25" y="2046"/>
                  </a:lnTo>
                  <a:lnTo>
                    <a:pt x="122" y="2387"/>
                  </a:lnTo>
                  <a:lnTo>
                    <a:pt x="268" y="2704"/>
                  </a:lnTo>
                  <a:lnTo>
                    <a:pt x="268" y="2704"/>
                  </a:lnTo>
                  <a:close/>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242" name="Shape 242"/>
            <p:cNvSpPr/>
            <p:nvPr/>
          </p:nvSpPr>
          <p:spPr>
            <a:xfrm>
              <a:off x="2662850" y="1699400"/>
              <a:ext cx="303250" cy="303250"/>
            </a:xfrm>
            <a:custGeom>
              <a:avLst/>
              <a:gdLst/>
              <a:ahLst/>
              <a:cxnLst/>
              <a:rect l="0" t="0" r="0" b="0"/>
              <a:pathLst>
                <a:path w="12130" h="12130" fill="none" extrusionOk="0">
                  <a:moveTo>
                    <a:pt x="8038" y="1"/>
                  </a:moveTo>
                  <a:lnTo>
                    <a:pt x="4872" y="3191"/>
                  </a:lnTo>
                  <a:lnTo>
                    <a:pt x="4872" y="3191"/>
                  </a:lnTo>
                  <a:lnTo>
                    <a:pt x="4628" y="3094"/>
                  </a:lnTo>
                  <a:lnTo>
                    <a:pt x="4385" y="2997"/>
                  </a:lnTo>
                  <a:lnTo>
                    <a:pt x="4092" y="2899"/>
                  </a:lnTo>
                  <a:lnTo>
                    <a:pt x="3800" y="2850"/>
                  </a:lnTo>
                  <a:lnTo>
                    <a:pt x="3484" y="2777"/>
                  </a:lnTo>
                  <a:lnTo>
                    <a:pt x="3167" y="2729"/>
                  </a:lnTo>
                  <a:lnTo>
                    <a:pt x="2850" y="2704"/>
                  </a:lnTo>
                  <a:lnTo>
                    <a:pt x="2534" y="2704"/>
                  </a:lnTo>
                  <a:lnTo>
                    <a:pt x="2534" y="2704"/>
                  </a:lnTo>
                  <a:lnTo>
                    <a:pt x="2241" y="2704"/>
                  </a:lnTo>
                  <a:lnTo>
                    <a:pt x="1949" y="2729"/>
                  </a:lnTo>
                  <a:lnTo>
                    <a:pt x="1633" y="2777"/>
                  </a:lnTo>
                  <a:lnTo>
                    <a:pt x="1316" y="2850"/>
                  </a:lnTo>
                  <a:lnTo>
                    <a:pt x="999" y="2972"/>
                  </a:lnTo>
                  <a:lnTo>
                    <a:pt x="707" y="3094"/>
                  </a:lnTo>
                  <a:lnTo>
                    <a:pt x="415" y="3289"/>
                  </a:lnTo>
                  <a:lnTo>
                    <a:pt x="147" y="3508"/>
                  </a:lnTo>
                  <a:lnTo>
                    <a:pt x="147" y="3508"/>
                  </a:lnTo>
                  <a:lnTo>
                    <a:pt x="74" y="3581"/>
                  </a:lnTo>
                  <a:lnTo>
                    <a:pt x="25" y="3678"/>
                  </a:lnTo>
                  <a:lnTo>
                    <a:pt x="1" y="3776"/>
                  </a:lnTo>
                  <a:lnTo>
                    <a:pt x="1" y="3898"/>
                  </a:lnTo>
                  <a:lnTo>
                    <a:pt x="1" y="3898"/>
                  </a:lnTo>
                  <a:lnTo>
                    <a:pt x="1" y="3995"/>
                  </a:lnTo>
                  <a:lnTo>
                    <a:pt x="25" y="4093"/>
                  </a:lnTo>
                  <a:lnTo>
                    <a:pt x="74" y="4190"/>
                  </a:lnTo>
                  <a:lnTo>
                    <a:pt x="147" y="4287"/>
                  </a:lnTo>
                  <a:lnTo>
                    <a:pt x="7843" y="11984"/>
                  </a:lnTo>
                  <a:lnTo>
                    <a:pt x="7843" y="11984"/>
                  </a:lnTo>
                  <a:lnTo>
                    <a:pt x="7941" y="12057"/>
                  </a:lnTo>
                  <a:lnTo>
                    <a:pt x="8038" y="12105"/>
                  </a:lnTo>
                  <a:lnTo>
                    <a:pt x="8135" y="12130"/>
                  </a:lnTo>
                  <a:lnTo>
                    <a:pt x="8233" y="12130"/>
                  </a:lnTo>
                  <a:lnTo>
                    <a:pt x="8233" y="12130"/>
                  </a:lnTo>
                  <a:lnTo>
                    <a:pt x="8355" y="12130"/>
                  </a:lnTo>
                  <a:lnTo>
                    <a:pt x="8452" y="12105"/>
                  </a:lnTo>
                  <a:lnTo>
                    <a:pt x="8549" y="12057"/>
                  </a:lnTo>
                  <a:lnTo>
                    <a:pt x="8622" y="11984"/>
                  </a:lnTo>
                  <a:lnTo>
                    <a:pt x="8622" y="11984"/>
                  </a:lnTo>
                  <a:lnTo>
                    <a:pt x="8842" y="11716"/>
                  </a:lnTo>
                  <a:lnTo>
                    <a:pt x="9036" y="11423"/>
                  </a:lnTo>
                  <a:lnTo>
                    <a:pt x="9158" y="11131"/>
                  </a:lnTo>
                  <a:lnTo>
                    <a:pt x="9280" y="10814"/>
                  </a:lnTo>
                  <a:lnTo>
                    <a:pt x="9353" y="10498"/>
                  </a:lnTo>
                  <a:lnTo>
                    <a:pt x="9402" y="10181"/>
                  </a:lnTo>
                  <a:lnTo>
                    <a:pt x="9426" y="9889"/>
                  </a:lnTo>
                  <a:lnTo>
                    <a:pt x="9426" y="9597"/>
                  </a:lnTo>
                  <a:lnTo>
                    <a:pt x="9426" y="9597"/>
                  </a:lnTo>
                  <a:lnTo>
                    <a:pt x="9426" y="9280"/>
                  </a:lnTo>
                  <a:lnTo>
                    <a:pt x="9402" y="8964"/>
                  </a:lnTo>
                  <a:lnTo>
                    <a:pt x="9353" y="8647"/>
                  </a:lnTo>
                  <a:lnTo>
                    <a:pt x="9280" y="8330"/>
                  </a:lnTo>
                  <a:lnTo>
                    <a:pt x="9231" y="8038"/>
                  </a:lnTo>
                  <a:lnTo>
                    <a:pt x="9134" y="7746"/>
                  </a:lnTo>
                  <a:lnTo>
                    <a:pt x="9036" y="7502"/>
                  </a:lnTo>
                  <a:lnTo>
                    <a:pt x="8939" y="7259"/>
                  </a:lnTo>
                  <a:lnTo>
                    <a:pt x="12130" y="4093"/>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243" name="Shape 243"/>
            <p:cNvSpPr/>
            <p:nvPr/>
          </p:nvSpPr>
          <p:spPr>
            <a:xfrm>
              <a:off x="2801675" y="1740825"/>
              <a:ext cx="49950" cy="49950"/>
            </a:xfrm>
            <a:custGeom>
              <a:avLst/>
              <a:gdLst/>
              <a:ahLst/>
              <a:cxnLst/>
              <a:rect l="0" t="0" r="0" b="0"/>
              <a:pathLst>
                <a:path w="1998" h="1998" fill="none" extrusionOk="0">
                  <a:moveTo>
                    <a:pt x="1" y="1997"/>
                  </a:moveTo>
                  <a:lnTo>
                    <a:pt x="1998" y="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grpSp>
      <p:pic>
        <p:nvPicPr>
          <p:cNvPr id="10" name="Imagen 1" descr="C:\Users\dsantacruz\Desktop\Logo_actual_psn_serc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8331" y="37523"/>
            <a:ext cx="1781227" cy="37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17105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62" name="Shape 262"/>
          <p:cNvSpPr txBox="1">
            <a:spLocks noGrp="1"/>
          </p:cNvSpPr>
          <p:nvPr>
            <p:ph type="sldNum" idx="12"/>
          </p:nvPr>
        </p:nvSpPr>
        <p:spPr>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11</a:t>
            </a:fld>
            <a:endParaRPr lang="en"/>
          </a:p>
        </p:txBody>
      </p:sp>
      <p:pic>
        <p:nvPicPr>
          <p:cNvPr id="3" name="Imagen 2"/>
          <p:cNvPicPr>
            <a:picLocks noChangeAspect="1"/>
          </p:cNvPicPr>
          <p:nvPr/>
        </p:nvPicPr>
        <p:blipFill>
          <a:blip r:embed="rId3"/>
          <a:stretch>
            <a:fillRect/>
          </a:stretch>
        </p:blipFill>
        <p:spPr>
          <a:xfrm>
            <a:off x="2348131" y="1191916"/>
            <a:ext cx="4173150" cy="2794457"/>
          </a:xfrm>
          <a:prstGeom prst="rect">
            <a:avLst/>
          </a:prstGeom>
        </p:spPr>
      </p:pic>
      <p:sp>
        <p:nvSpPr>
          <p:cNvPr id="20" name="Shape 494"/>
          <p:cNvSpPr/>
          <p:nvPr/>
        </p:nvSpPr>
        <p:spPr>
          <a:xfrm>
            <a:off x="2154840" y="1017255"/>
            <a:ext cx="4595281" cy="3749954"/>
          </a:xfrm>
          <a:custGeom>
            <a:avLst/>
            <a:gdLst/>
            <a:ahLst/>
            <a:cxnLst/>
            <a:rect l="0" t="0" r="0" b="0"/>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C7D3E6"/>
          </a:solidFill>
          <a:ln w="9525" cap="flat" cmpd="sng">
            <a:solidFill>
              <a:srgbClr val="92A8C8"/>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solidFill>
                <a:srgbClr val="3F5378"/>
              </a:solidFill>
              <a:latin typeface="Roboto Condensed"/>
              <a:ea typeface="Roboto Condensed"/>
              <a:cs typeface="Roboto Condensed"/>
              <a:sym typeface="Roboto Condensed"/>
            </a:endParaRPr>
          </a:p>
        </p:txBody>
      </p:sp>
      <p:pic>
        <p:nvPicPr>
          <p:cNvPr id="5" name="Imagen 1" descr="C:\Users\dsantacruz\Desktop\Logo_actual_psn_serc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8331" y="37523"/>
            <a:ext cx="1781227" cy="37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8" name="Shape 268"/>
          <p:cNvSpPr txBox="1">
            <a:spLocks noGrp="1"/>
          </p:cNvSpPr>
          <p:nvPr>
            <p:ph type="title"/>
          </p:nvPr>
        </p:nvSpPr>
        <p:spPr>
          <a:prstGeom prst="rect">
            <a:avLst/>
          </a:prstGeom>
        </p:spPr>
        <p:txBody>
          <a:bodyPr wrap="square" lIns="91425" tIns="91425" rIns="91425" bIns="91425" anchor="ctr" anchorCtr="0">
            <a:noAutofit/>
          </a:bodyPr>
          <a:lstStyle/>
          <a:p>
            <a:pPr lvl="0"/>
            <a:r>
              <a:rPr lang="en" dirty="0"/>
              <a:t>CATEGORÍAS ESPECIALES DE DATOS</a:t>
            </a:r>
          </a:p>
        </p:txBody>
      </p:sp>
      <p:sp>
        <p:nvSpPr>
          <p:cNvPr id="267" name="Shape 267"/>
          <p:cNvSpPr txBox="1">
            <a:spLocks noGrp="1"/>
          </p:cNvSpPr>
          <p:nvPr>
            <p:ph type="body" idx="1"/>
          </p:nvPr>
        </p:nvSpPr>
        <p:spPr>
          <a:xfrm>
            <a:off x="181204" y="2069999"/>
            <a:ext cx="3378300" cy="27954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None/>
            </a:pPr>
            <a:endParaRPr lang="en" sz="1200" dirty="0">
              <a:solidFill>
                <a:srgbClr val="FFFF00"/>
              </a:solidFill>
              <a:ea typeface="Arial"/>
              <a:cs typeface="Arial"/>
              <a:sym typeface="Arial"/>
            </a:endParaRPr>
          </a:p>
        </p:txBody>
      </p:sp>
      <p:sp>
        <p:nvSpPr>
          <p:cNvPr id="269" name="Shape 269"/>
          <p:cNvSpPr txBox="1">
            <a:spLocks noGrp="1"/>
          </p:cNvSpPr>
          <p:nvPr>
            <p:ph type="body" idx="2"/>
          </p:nvPr>
        </p:nvSpPr>
        <p:spPr>
          <a:xfrm>
            <a:off x="4291441" y="2070000"/>
            <a:ext cx="4368063" cy="23382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None/>
            </a:pPr>
            <a:endParaRPr lang="en" sz="1200" dirty="0">
              <a:solidFill>
                <a:srgbClr val="FFFF00"/>
              </a:solidFill>
              <a:ea typeface="Arial"/>
              <a:cs typeface="Arial"/>
              <a:sym typeface="Arial"/>
            </a:endParaRPr>
          </a:p>
        </p:txBody>
      </p:sp>
      <p:sp>
        <p:nvSpPr>
          <p:cNvPr id="270" name="Shape 270"/>
          <p:cNvSpPr txBox="1">
            <a:spLocks noGrp="1"/>
          </p:cNvSpPr>
          <p:nvPr>
            <p:ph type="sldNum" idx="12"/>
          </p:nvPr>
        </p:nvSpPr>
        <p:spPr>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12</a:t>
            </a:fld>
            <a:endParaRPr lang="en" dirty="0"/>
          </a:p>
        </p:txBody>
      </p:sp>
      <p:grpSp>
        <p:nvGrpSpPr>
          <p:cNvPr id="271" name="Shape 271"/>
          <p:cNvGrpSpPr/>
          <p:nvPr/>
        </p:nvGrpSpPr>
        <p:grpSpPr>
          <a:xfrm>
            <a:off x="312465" y="587259"/>
            <a:ext cx="309022" cy="376837"/>
            <a:chOff x="596350" y="929175"/>
            <a:chExt cx="407950" cy="497475"/>
          </a:xfrm>
        </p:grpSpPr>
        <p:sp>
          <p:nvSpPr>
            <p:cNvPr id="272" name="Shape 272"/>
            <p:cNvSpPr/>
            <p:nvPr/>
          </p:nvSpPr>
          <p:spPr>
            <a:xfrm>
              <a:off x="596350" y="953550"/>
              <a:ext cx="387250" cy="473100"/>
            </a:xfrm>
            <a:custGeom>
              <a:avLst/>
              <a:gdLst/>
              <a:ahLst/>
              <a:cxnLst/>
              <a:rect l="0" t="0" r="0" b="0"/>
              <a:pathLst>
                <a:path w="15490" h="18924" fill="none" extrusionOk="0">
                  <a:moveTo>
                    <a:pt x="15490" y="17828"/>
                  </a:moveTo>
                  <a:lnTo>
                    <a:pt x="15490" y="17828"/>
                  </a:lnTo>
                  <a:lnTo>
                    <a:pt x="15466" y="17998"/>
                  </a:lnTo>
                  <a:lnTo>
                    <a:pt x="15417" y="18169"/>
                  </a:lnTo>
                  <a:lnTo>
                    <a:pt x="15319" y="18364"/>
                  </a:lnTo>
                  <a:lnTo>
                    <a:pt x="15198" y="18534"/>
                  </a:lnTo>
                  <a:lnTo>
                    <a:pt x="15052" y="18680"/>
                  </a:lnTo>
                  <a:lnTo>
                    <a:pt x="14881" y="18802"/>
                  </a:lnTo>
                  <a:lnTo>
                    <a:pt x="14735" y="18900"/>
                  </a:lnTo>
                  <a:lnTo>
                    <a:pt x="14564" y="18924"/>
                  </a:lnTo>
                  <a:lnTo>
                    <a:pt x="1023" y="18924"/>
                  </a:lnTo>
                  <a:lnTo>
                    <a:pt x="1023" y="18924"/>
                  </a:lnTo>
                  <a:lnTo>
                    <a:pt x="853" y="18900"/>
                  </a:lnTo>
                  <a:lnTo>
                    <a:pt x="682" y="18802"/>
                  </a:lnTo>
                  <a:lnTo>
                    <a:pt x="512" y="18680"/>
                  </a:lnTo>
                  <a:lnTo>
                    <a:pt x="341" y="18534"/>
                  </a:lnTo>
                  <a:lnTo>
                    <a:pt x="219" y="18364"/>
                  </a:lnTo>
                  <a:lnTo>
                    <a:pt x="98" y="18169"/>
                  </a:lnTo>
                  <a:lnTo>
                    <a:pt x="25" y="17998"/>
                  </a:lnTo>
                  <a:lnTo>
                    <a:pt x="0" y="17828"/>
                  </a:lnTo>
                  <a:lnTo>
                    <a:pt x="0" y="877"/>
                  </a:lnTo>
                  <a:lnTo>
                    <a:pt x="0" y="877"/>
                  </a:lnTo>
                  <a:lnTo>
                    <a:pt x="25" y="706"/>
                  </a:lnTo>
                  <a:lnTo>
                    <a:pt x="98" y="560"/>
                  </a:lnTo>
                  <a:lnTo>
                    <a:pt x="195" y="414"/>
                  </a:lnTo>
                  <a:lnTo>
                    <a:pt x="341" y="268"/>
                  </a:lnTo>
                  <a:lnTo>
                    <a:pt x="487" y="171"/>
                  </a:lnTo>
                  <a:lnTo>
                    <a:pt x="658" y="73"/>
                  </a:lnTo>
                  <a:lnTo>
                    <a:pt x="828" y="24"/>
                  </a:lnTo>
                  <a:lnTo>
                    <a:pt x="974" y="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273" name="Shape 273"/>
            <p:cNvSpPr/>
            <p:nvPr/>
          </p:nvSpPr>
          <p:spPr>
            <a:xfrm>
              <a:off x="626775" y="929175"/>
              <a:ext cx="377525" cy="462775"/>
            </a:xfrm>
            <a:custGeom>
              <a:avLst/>
              <a:gdLst/>
              <a:ahLst/>
              <a:cxnLst/>
              <a:rect l="0" t="0" r="0" b="0"/>
              <a:pathLst>
                <a:path w="15101" h="18511" fill="none" extrusionOk="0">
                  <a:moveTo>
                    <a:pt x="15101" y="3362"/>
                  </a:moveTo>
                  <a:lnTo>
                    <a:pt x="15101" y="17731"/>
                  </a:lnTo>
                  <a:lnTo>
                    <a:pt x="15101" y="17731"/>
                  </a:lnTo>
                  <a:lnTo>
                    <a:pt x="15077" y="17877"/>
                  </a:lnTo>
                  <a:lnTo>
                    <a:pt x="15028" y="18024"/>
                  </a:lnTo>
                  <a:lnTo>
                    <a:pt x="14979" y="18145"/>
                  </a:lnTo>
                  <a:lnTo>
                    <a:pt x="14882" y="18267"/>
                  </a:lnTo>
                  <a:lnTo>
                    <a:pt x="14760" y="18365"/>
                  </a:lnTo>
                  <a:lnTo>
                    <a:pt x="14614" y="18438"/>
                  </a:lnTo>
                  <a:lnTo>
                    <a:pt x="14468" y="18486"/>
                  </a:lnTo>
                  <a:lnTo>
                    <a:pt x="14322" y="18511"/>
                  </a:lnTo>
                  <a:lnTo>
                    <a:pt x="780" y="18511"/>
                  </a:lnTo>
                  <a:lnTo>
                    <a:pt x="780" y="18511"/>
                  </a:lnTo>
                  <a:lnTo>
                    <a:pt x="634" y="18486"/>
                  </a:lnTo>
                  <a:lnTo>
                    <a:pt x="488" y="18438"/>
                  </a:lnTo>
                  <a:lnTo>
                    <a:pt x="342" y="18365"/>
                  </a:lnTo>
                  <a:lnTo>
                    <a:pt x="220" y="18267"/>
                  </a:lnTo>
                  <a:lnTo>
                    <a:pt x="123" y="18145"/>
                  </a:lnTo>
                  <a:lnTo>
                    <a:pt x="74" y="18024"/>
                  </a:lnTo>
                  <a:lnTo>
                    <a:pt x="25" y="17877"/>
                  </a:lnTo>
                  <a:lnTo>
                    <a:pt x="1" y="17731"/>
                  </a:lnTo>
                  <a:lnTo>
                    <a:pt x="1" y="780"/>
                  </a:lnTo>
                  <a:lnTo>
                    <a:pt x="1" y="780"/>
                  </a:lnTo>
                  <a:lnTo>
                    <a:pt x="25" y="610"/>
                  </a:lnTo>
                  <a:lnTo>
                    <a:pt x="74" y="464"/>
                  </a:lnTo>
                  <a:lnTo>
                    <a:pt x="123" y="342"/>
                  </a:lnTo>
                  <a:lnTo>
                    <a:pt x="220" y="220"/>
                  </a:lnTo>
                  <a:lnTo>
                    <a:pt x="342" y="123"/>
                  </a:lnTo>
                  <a:lnTo>
                    <a:pt x="488" y="50"/>
                  </a:lnTo>
                  <a:lnTo>
                    <a:pt x="634" y="1"/>
                  </a:lnTo>
                  <a:lnTo>
                    <a:pt x="780" y="1"/>
                  </a:lnTo>
                  <a:lnTo>
                    <a:pt x="11740"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274" name="Shape 274"/>
            <p:cNvSpPr/>
            <p:nvPr/>
          </p:nvSpPr>
          <p:spPr>
            <a:xfrm>
              <a:off x="688900" y="1256150"/>
              <a:ext cx="133975" cy="25"/>
            </a:xfrm>
            <a:custGeom>
              <a:avLst/>
              <a:gdLst/>
              <a:ahLst/>
              <a:cxnLst/>
              <a:rect l="0" t="0" r="0" b="0"/>
              <a:pathLst>
                <a:path w="5359" h="1" fill="none" extrusionOk="0">
                  <a:moveTo>
                    <a:pt x="5358" y="0"/>
                  </a:moveTo>
                  <a:lnTo>
                    <a:pt x="0" y="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275" name="Shape 275"/>
            <p:cNvSpPr/>
            <p:nvPr/>
          </p:nvSpPr>
          <p:spPr>
            <a:xfrm>
              <a:off x="688900" y="1201350"/>
              <a:ext cx="255750" cy="25"/>
            </a:xfrm>
            <a:custGeom>
              <a:avLst/>
              <a:gdLst/>
              <a:ahLst/>
              <a:cxnLst/>
              <a:rect l="0" t="0" r="0" b="0"/>
              <a:pathLst>
                <a:path w="10230" h="1" fill="none" extrusionOk="0">
                  <a:moveTo>
                    <a:pt x="10229" y="1"/>
                  </a:moveTo>
                  <a:lnTo>
                    <a:pt x="0"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276" name="Shape 276"/>
            <p:cNvSpPr/>
            <p:nvPr/>
          </p:nvSpPr>
          <p:spPr>
            <a:xfrm>
              <a:off x="688900" y="1145950"/>
              <a:ext cx="255750" cy="25"/>
            </a:xfrm>
            <a:custGeom>
              <a:avLst/>
              <a:gdLst/>
              <a:ahLst/>
              <a:cxnLst/>
              <a:rect l="0" t="0" r="0" b="0"/>
              <a:pathLst>
                <a:path w="10230" h="1" fill="none" extrusionOk="0">
                  <a:moveTo>
                    <a:pt x="10229" y="0"/>
                  </a:moveTo>
                  <a:lnTo>
                    <a:pt x="0" y="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277" name="Shape 277"/>
            <p:cNvSpPr/>
            <p:nvPr/>
          </p:nvSpPr>
          <p:spPr>
            <a:xfrm>
              <a:off x="688900" y="1090525"/>
              <a:ext cx="255750" cy="25"/>
            </a:xfrm>
            <a:custGeom>
              <a:avLst/>
              <a:gdLst/>
              <a:ahLst/>
              <a:cxnLst/>
              <a:rect l="0" t="0" r="0" b="0"/>
              <a:pathLst>
                <a:path w="10230" h="1" fill="none" extrusionOk="0">
                  <a:moveTo>
                    <a:pt x="10229" y="1"/>
                  </a:moveTo>
                  <a:lnTo>
                    <a:pt x="0"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278" name="Shape 278"/>
            <p:cNvSpPr/>
            <p:nvPr/>
          </p:nvSpPr>
          <p:spPr>
            <a:xfrm>
              <a:off x="920250" y="929175"/>
              <a:ext cx="84050" cy="84050"/>
            </a:xfrm>
            <a:custGeom>
              <a:avLst/>
              <a:gdLst/>
              <a:ahLst/>
              <a:cxnLst/>
              <a:rect l="0" t="0" r="0" b="0"/>
              <a:pathLst>
                <a:path w="3362" h="3362" fill="none" extrusionOk="0">
                  <a:moveTo>
                    <a:pt x="1" y="2582"/>
                  </a:moveTo>
                  <a:lnTo>
                    <a:pt x="1" y="1"/>
                  </a:lnTo>
                  <a:lnTo>
                    <a:pt x="3362" y="3362"/>
                  </a:lnTo>
                  <a:lnTo>
                    <a:pt x="780" y="3362"/>
                  </a:lnTo>
                  <a:lnTo>
                    <a:pt x="780" y="3362"/>
                  </a:lnTo>
                  <a:lnTo>
                    <a:pt x="610" y="3337"/>
                  </a:lnTo>
                  <a:lnTo>
                    <a:pt x="464" y="3289"/>
                  </a:lnTo>
                  <a:lnTo>
                    <a:pt x="342" y="3216"/>
                  </a:lnTo>
                  <a:lnTo>
                    <a:pt x="220" y="3118"/>
                  </a:lnTo>
                  <a:lnTo>
                    <a:pt x="123" y="3021"/>
                  </a:lnTo>
                  <a:lnTo>
                    <a:pt x="50" y="2875"/>
                  </a:lnTo>
                  <a:lnTo>
                    <a:pt x="1" y="2729"/>
                  </a:lnTo>
                  <a:lnTo>
                    <a:pt x="1" y="2582"/>
                  </a:lnTo>
                  <a:lnTo>
                    <a:pt x="1" y="2582"/>
                  </a:lnTo>
                  <a:close/>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grpSp>
      <p:sp>
        <p:nvSpPr>
          <p:cNvPr id="3" name="Rectángulo 2"/>
          <p:cNvSpPr/>
          <p:nvPr/>
        </p:nvSpPr>
        <p:spPr>
          <a:xfrm>
            <a:off x="0" y="1537987"/>
            <a:ext cx="4017196" cy="461665"/>
          </a:xfrm>
          <a:prstGeom prst="rect">
            <a:avLst/>
          </a:prstGeom>
        </p:spPr>
        <p:txBody>
          <a:bodyPr wrap="square">
            <a:spAutoFit/>
          </a:bodyPr>
          <a:lstStyle/>
          <a:p>
            <a:pPr lvl="0">
              <a:spcAft>
                <a:spcPts val="1000"/>
              </a:spcAft>
              <a:buClr>
                <a:srgbClr val="C7D3E6"/>
              </a:buClr>
              <a:buSzPct val="100000"/>
              <a:buFont typeface="Roboto Condensed Light"/>
              <a:buChar char="▰"/>
            </a:pPr>
            <a:r>
              <a:rPr lang="es-ES" sz="1200" dirty="0">
                <a:solidFill>
                  <a:srgbClr val="263248"/>
                </a:solidFill>
                <a:latin typeface="Roboto Condensed Light"/>
                <a:sym typeface="Roboto Condensed Light"/>
              </a:rPr>
              <a:t> Tienen la consideración de categorías especiales los datos relativos:</a:t>
            </a:r>
          </a:p>
        </p:txBody>
      </p:sp>
      <p:sp>
        <p:nvSpPr>
          <p:cNvPr id="2" name="Rectángulo 1"/>
          <p:cNvSpPr/>
          <p:nvPr/>
        </p:nvSpPr>
        <p:spPr>
          <a:xfrm>
            <a:off x="4202514" y="1491820"/>
            <a:ext cx="4572000" cy="492443"/>
          </a:xfrm>
          <a:prstGeom prst="rect">
            <a:avLst/>
          </a:prstGeom>
        </p:spPr>
        <p:txBody>
          <a:bodyPr>
            <a:spAutoFit/>
          </a:bodyPr>
          <a:lstStyle/>
          <a:p>
            <a:pPr marL="285750" indent="-285750">
              <a:spcAft>
                <a:spcPts val="1000"/>
              </a:spcAft>
              <a:buClr>
                <a:srgbClr val="C7D3E6"/>
              </a:buClr>
              <a:buSzPct val="100000"/>
              <a:buFont typeface="Roboto Condensed Light"/>
              <a:buChar char="▰"/>
            </a:pPr>
            <a:r>
              <a:rPr lang="es-ES" dirty="0"/>
              <a:t> </a:t>
            </a:r>
            <a:r>
              <a:rPr lang="es-ES" sz="1200" dirty="0">
                <a:solidFill>
                  <a:srgbClr val="263248"/>
                </a:solidFill>
                <a:latin typeface="Roboto Condensed Light"/>
              </a:rPr>
              <a:t>Obligaciones cuando se tratan categorías especiales de datos:</a:t>
            </a:r>
          </a:p>
        </p:txBody>
      </p:sp>
      <p:sp>
        <p:nvSpPr>
          <p:cNvPr id="16" name="Shape 443"/>
          <p:cNvSpPr txBox="1">
            <a:spLocks/>
          </p:cNvSpPr>
          <p:nvPr/>
        </p:nvSpPr>
        <p:spPr>
          <a:xfrm>
            <a:off x="253721" y="2119735"/>
            <a:ext cx="3219634" cy="2624830"/>
          </a:xfrm>
          <a:prstGeom prst="rect">
            <a:avLst/>
          </a:prstGeom>
        </p:spPr>
        <p:style>
          <a:lnRef idx="0">
            <a:schemeClr val="accent2"/>
          </a:lnRef>
          <a:fillRef idx="3">
            <a:schemeClr val="accent2"/>
          </a:fillRef>
          <a:effectRef idx="3">
            <a:schemeClr val="accent2"/>
          </a:effectRef>
          <a:fontRef idx="minor">
            <a:schemeClr val="lt1"/>
          </a:fontRef>
        </p:style>
        <p:txBody>
          <a:bodyPr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1000"/>
              </a:spcAft>
              <a:buClr>
                <a:srgbClr val="C7D3E6"/>
              </a:buClr>
              <a:buSzPct val="100000"/>
              <a:buFont typeface="Roboto Condensed Light"/>
              <a:buChar char="▰"/>
              <a:defRPr sz="2000" b="0" i="0" u="none" strike="noStrike" cap="none">
                <a:solidFill>
                  <a:srgbClr val="263248"/>
                </a:solidFill>
                <a:latin typeface="Roboto Condensed Light"/>
                <a:ea typeface="Roboto Condensed Light"/>
                <a:cs typeface="Roboto Condensed Light"/>
                <a:sym typeface="Roboto Condensed Light"/>
              </a:defRPr>
            </a:lvl1pPr>
            <a:lvl2pPr marR="0" lvl="1" algn="l" rtl="0">
              <a:lnSpc>
                <a:spcPct val="100000"/>
              </a:lnSpc>
              <a:spcBef>
                <a:spcPts val="0"/>
              </a:spcBef>
              <a:spcAft>
                <a:spcPts val="1000"/>
              </a:spcAft>
              <a:buClr>
                <a:srgbClr val="C7D3E6"/>
              </a:buClr>
              <a:buSzPct val="100000"/>
              <a:buFont typeface="Roboto Condensed Light"/>
              <a:buChar char="▻"/>
              <a:defRPr sz="2000" b="0" i="0" u="none" strike="noStrike" cap="none">
                <a:solidFill>
                  <a:srgbClr val="263248"/>
                </a:solidFill>
                <a:latin typeface="Roboto Condensed Light"/>
                <a:ea typeface="Roboto Condensed Light"/>
                <a:cs typeface="Roboto Condensed Light"/>
                <a:sym typeface="Roboto Condensed Light"/>
              </a:defRPr>
            </a:lvl2pPr>
            <a:lvl3pPr marR="0" lvl="2" algn="l" rtl="0">
              <a:lnSpc>
                <a:spcPct val="100000"/>
              </a:lnSpc>
              <a:spcBef>
                <a:spcPts val="0"/>
              </a:spcBef>
              <a:spcAft>
                <a:spcPts val="1000"/>
              </a:spcAft>
              <a:buClr>
                <a:srgbClr val="C7D3E6"/>
              </a:buClr>
              <a:buSzPct val="100000"/>
              <a:buFont typeface="Roboto Condensed Light"/>
              <a:buChar char="▻"/>
              <a:defRPr sz="2000" b="0" i="0" u="none" strike="noStrike" cap="none">
                <a:solidFill>
                  <a:srgbClr val="263248"/>
                </a:solidFill>
                <a:latin typeface="Roboto Condensed Light"/>
                <a:ea typeface="Roboto Condensed Light"/>
                <a:cs typeface="Roboto Condensed Light"/>
                <a:sym typeface="Roboto Condensed Light"/>
              </a:defRPr>
            </a:lvl3pPr>
            <a:lvl4pPr marR="0" lvl="3" algn="l" rtl="0">
              <a:lnSpc>
                <a:spcPct val="100000"/>
              </a:lnSpc>
              <a:spcBef>
                <a:spcPts val="0"/>
              </a:spcBef>
              <a:spcAft>
                <a:spcPts val="1000"/>
              </a:spcAft>
              <a:buClr>
                <a:srgbClr val="C7D3E6"/>
              </a:buClr>
              <a:buSzPct val="100000"/>
              <a:buFont typeface="Roboto Condensed Light"/>
              <a:buChar char="▻"/>
              <a:defRPr sz="2000" b="0" i="0" u="none" strike="noStrike" cap="none">
                <a:solidFill>
                  <a:srgbClr val="263248"/>
                </a:solidFill>
                <a:latin typeface="Roboto Condensed Light"/>
                <a:ea typeface="Roboto Condensed Light"/>
                <a:cs typeface="Roboto Condensed Light"/>
                <a:sym typeface="Roboto Condensed Light"/>
              </a:defRPr>
            </a:lvl4pPr>
            <a:lvl5pPr marR="0" lvl="4" algn="l" rtl="0">
              <a:lnSpc>
                <a:spcPct val="100000"/>
              </a:lnSpc>
              <a:spcBef>
                <a:spcPts val="0"/>
              </a:spcBef>
              <a:spcAft>
                <a:spcPts val="1000"/>
              </a:spcAft>
              <a:buClr>
                <a:srgbClr val="C7D3E6"/>
              </a:buClr>
              <a:buSzPct val="100000"/>
              <a:buFont typeface="Roboto Condensed Light"/>
              <a:buChar char="▻"/>
              <a:defRPr sz="2000" b="0" i="0" u="none" strike="noStrike" cap="none">
                <a:solidFill>
                  <a:srgbClr val="263248"/>
                </a:solidFill>
                <a:latin typeface="Roboto Condensed Light"/>
                <a:ea typeface="Roboto Condensed Light"/>
                <a:cs typeface="Roboto Condensed Light"/>
                <a:sym typeface="Roboto Condensed Light"/>
              </a:defRPr>
            </a:lvl5pPr>
            <a:lvl6pPr marR="0" lvl="5" algn="l" rtl="0">
              <a:lnSpc>
                <a:spcPct val="100000"/>
              </a:lnSpc>
              <a:spcBef>
                <a:spcPts val="0"/>
              </a:spcBef>
              <a:spcAft>
                <a:spcPts val="1000"/>
              </a:spcAft>
              <a:buClr>
                <a:srgbClr val="C7D3E6"/>
              </a:buClr>
              <a:buSzPct val="100000"/>
              <a:buFont typeface="Roboto Condensed Light"/>
              <a:buChar char="▻"/>
              <a:defRPr sz="2000" b="0" i="0" u="none" strike="noStrike" cap="none">
                <a:solidFill>
                  <a:srgbClr val="263248"/>
                </a:solidFill>
                <a:latin typeface="Roboto Condensed Light"/>
                <a:ea typeface="Roboto Condensed Light"/>
                <a:cs typeface="Roboto Condensed Light"/>
                <a:sym typeface="Roboto Condensed Light"/>
              </a:defRPr>
            </a:lvl6pPr>
            <a:lvl7pPr marR="0" lvl="6" algn="l" rtl="0">
              <a:lnSpc>
                <a:spcPct val="100000"/>
              </a:lnSpc>
              <a:spcBef>
                <a:spcPts val="0"/>
              </a:spcBef>
              <a:spcAft>
                <a:spcPts val="1000"/>
              </a:spcAft>
              <a:buClr>
                <a:srgbClr val="C7D3E6"/>
              </a:buClr>
              <a:buSzPct val="100000"/>
              <a:buFont typeface="Roboto Condensed Light"/>
              <a:buChar char="▻"/>
              <a:defRPr sz="2000" b="0" i="0" u="none" strike="noStrike" cap="none">
                <a:solidFill>
                  <a:srgbClr val="263248"/>
                </a:solidFill>
                <a:latin typeface="Roboto Condensed Light"/>
                <a:ea typeface="Roboto Condensed Light"/>
                <a:cs typeface="Roboto Condensed Light"/>
                <a:sym typeface="Roboto Condensed Light"/>
              </a:defRPr>
            </a:lvl7pPr>
            <a:lvl8pPr marR="0" lvl="7" algn="l" rtl="0">
              <a:lnSpc>
                <a:spcPct val="100000"/>
              </a:lnSpc>
              <a:spcBef>
                <a:spcPts val="0"/>
              </a:spcBef>
              <a:spcAft>
                <a:spcPts val="1000"/>
              </a:spcAft>
              <a:buClr>
                <a:srgbClr val="C7D3E6"/>
              </a:buClr>
              <a:buSzPct val="100000"/>
              <a:buFont typeface="Roboto Condensed Light"/>
              <a:buChar char="▻"/>
              <a:defRPr sz="2000" b="0" i="0" u="none" strike="noStrike" cap="none">
                <a:solidFill>
                  <a:srgbClr val="263248"/>
                </a:solidFill>
                <a:latin typeface="Roboto Condensed Light"/>
                <a:ea typeface="Roboto Condensed Light"/>
                <a:cs typeface="Roboto Condensed Light"/>
                <a:sym typeface="Roboto Condensed Light"/>
              </a:defRPr>
            </a:lvl8pPr>
            <a:lvl9pPr marR="0" lvl="8" algn="l" rtl="0">
              <a:lnSpc>
                <a:spcPct val="100000"/>
              </a:lnSpc>
              <a:spcBef>
                <a:spcPts val="0"/>
              </a:spcBef>
              <a:spcAft>
                <a:spcPts val="1000"/>
              </a:spcAft>
              <a:buClr>
                <a:srgbClr val="C7D3E6"/>
              </a:buClr>
              <a:buSzPct val="100000"/>
              <a:buFont typeface="Roboto Condensed Light"/>
              <a:buChar char="▻"/>
              <a:defRPr sz="2000" b="0" i="0" u="none" strike="noStrike" cap="none">
                <a:solidFill>
                  <a:srgbClr val="263248"/>
                </a:solidFill>
                <a:latin typeface="Roboto Condensed Light"/>
                <a:ea typeface="Roboto Condensed Light"/>
                <a:cs typeface="Roboto Condensed Light"/>
                <a:sym typeface="Roboto Condensed Light"/>
              </a:defRPr>
            </a:lvl9pPr>
          </a:lstStyle>
          <a:p>
            <a:pPr algn="ctr">
              <a:buNone/>
            </a:pPr>
            <a:r>
              <a:rPr lang="es-ES" sz="1000" b="1" dirty="0"/>
              <a:t>Origen étnico o racial.</a:t>
            </a:r>
          </a:p>
          <a:p>
            <a:pPr algn="ctr">
              <a:buNone/>
            </a:pPr>
            <a:r>
              <a:rPr lang="es-ES" sz="1000" b="1" dirty="0"/>
              <a:t>Opiniones políticas.</a:t>
            </a:r>
          </a:p>
          <a:p>
            <a:pPr algn="ctr">
              <a:buNone/>
            </a:pPr>
            <a:r>
              <a:rPr lang="es-ES" sz="1000" b="1" dirty="0"/>
              <a:t>Convicciones religiosas o filosóficas.</a:t>
            </a:r>
          </a:p>
          <a:p>
            <a:pPr algn="ctr">
              <a:buNone/>
            </a:pPr>
            <a:r>
              <a:rPr lang="es-ES" sz="1000" b="1" dirty="0"/>
              <a:t>Afiliación sindical.</a:t>
            </a:r>
          </a:p>
          <a:p>
            <a:pPr algn="ctr">
              <a:buNone/>
            </a:pPr>
            <a:r>
              <a:rPr lang="es-ES" sz="1000" b="1" u="sng" dirty="0"/>
              <a:t>Datos genéticos.</a:t>
            </a:r>
          </a:p>
          <a:p>
            <a:pPr algn="ctr">
              <a:buNone/>
            </a:pPr>
            <a:r>
              <a:rPr lang="es-ES" sz="1000" b="1" u="sng" dirty="0"/>
              <a:t>Datos biométricos que permitan la identificación unívoca de una persona.</a:t>
            </a:r>
          </a:p>
          <a:p>
            <a:pPr algn="ctr">
              <a:buNone/>
            </a:pPr>
            <a:r>
              <a:rPr lang="es-ES" sz="1000" b="1" dirty="0"/>
              <a:t>Datos relativos a la salud.</a:t>
            </a:r>
          </a:p>
          <a:p>
            <a:pPr algn="ctr">
              <a:buNone/>
            </a:pPr>
            <a:r>
              <a:rPr lang="es-ES" sz="1000" b="1" dirty="0"/>
              <a:t>Datos relativos a la vida y orientación sexuales.</a:t>
            </a:r>
          </a:p>
        </p:txBody>
      </p:sp>
      <p:sp>
        <p:nvSpPr>
          <p:cNvPr id="17" name="Shape 443"/>
          <p:cNvSpPr txBox="1">
            <a:spLocks/>
          </p:cNvSpPr>
          <p:nvPr/>
        </p:nvSpPr>
        <p:spPr>
          <a:xfrm>
            <a:off x="4393583" y="2190401"/>
            <a:ext cx="4189862" cy="2097423"/>
          </a:xfrm>
          <a:prstGeom prst="rect">
            <a:avLst/>
          </a:prstGeom>
        </p:spPr>
        <p:style>
          <a:lnRef idx="0">
            <a:schemeClr val="accent2"/>
          </a:lnRef>
          <a:fillRef idx="3">
            <a:schemeClr val="accent2"/>
          </a:fillRef>
          <a:effectRef idx="3">
            <a:schemeClr val="accent2"/>
          </a:effectRef>
          <a:fontRef idx="minor">
            <a:schemeClr val="lt1"/>
          </a:fontRef>
        </p:style>
        <p:txBody>
          <a:bodyPr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1000"/>
              </a:spcAft>
              <a:buClr>
                <a:srgbClr val="C7D3E6"/>
              </a:buClr>
              <a:buSzPct val="100000"/>
              <a:buFont typeface="Roboto Condensed Light"/>
              <a:buChar char="▰"/>
              <a:defRPr sz="2000" b="0" i="0" u="none" strike="noStrike" cap="none">
                <a:solidFill>
                  <a:srgbClr val="263248"/>
                </a:solidFill>
                <a:latin typeface="Roboto Condensed Light"/>
                <a:ea typeface="Roboto Condensed Light"/>
                <a:cs typeface="Roboto Condensed Light"/>
                <a:sym typeface="Roboto Condensed Light"/>
              </a:defRPr>
            </a:lvl1pPr>
            <a:lvl2pPr marR="0" lvl="1" algn="l" rtl="0">
              <a:lnSpc>
                <a:spcPct val="100000"/>
              </a:lnSpc>
              <a:spcBef>
                <a:spcPts val="0"/>
              </a:spcBef>
              <a:spcAft>
                <a:spcPts val="1000"/>
              </a:spcAft>
              <a:buClr>
                <a:srgbClr val="C7D3E6"/>
              </a:buClr>
              <a:buSzPct val="100000"/>
              <a:buFont typeface="Roboto Condensed Light"/>
              <a:buChar char="▻"/>
              <a:defRPr sz="2000" b="0" i="0" u="none" strike="noStrike" cap="none">
                <a:solidFill>
                  <a:srgbClr val="263248"/>
                </a:solidFill>
                <a:latin typeface="Roboto Condensed Light"/>
                <a:ea typeface="Roboto Condensed Light"/>
                <a:cs typeface="Roboto Condensed Light"/>
                <a:sym typeface="Roboto Condensed Light"/>
              </a:defRPr>
            </a:lvl2pPr>
            <a:lvl3pPr marR="0" lvl="2" algn="l" rtl="0">
              <a:lnSpc>
                <a:spcPct val="100000"/>
              </a:lnSpc>
              <a:spcBef>
                <a:spcPts val="0"/>
              </a:spcBef>
              <a:spcAft>
                <a:spcPts val="1000"/>
              </a:spcAft>
              <a:buClr>
                <a:srgbClr val="C7D3E6"/>
              </a:buClr>
              <a:buSzPct val="100000"/>
              <a:buFont typeface="Roboto Condensed Light"/>
              <a:buChar char="▻"/>
              <a:defRPr sz="2000" b="0" i="0" u="none" strike="noStrike" cap="none">
                <a:solidFill>
                  <a:srgbClr val="263248"/>
                </a:solidFill>
                <a:latin typeface="Roboto Condensed Light"/>
                <a:ea typeface="Roboto Condensed Light"/>
                <a:cs typeface="Roboto Condensed Light"/>
                <a:sym typeface="Roboto Condensed Light"/>
              </a:defRPr>
            </a:lvl3pPr>
            <a:lvl4pPr marR="0" lvl="3" algn="l" rtl="0">
              <a:lnSpc>
                <a:spcPct val="100000"/>
              </a:lnSpc>
              <a:spcBef>
                <a:spcPts val="0"/>
              </a:spcBef>
              <a:spcAft>
                <a:spcPts val="1000"/>
              </a:spcAft>
              <a:buClr>
                <a:srgbClr val="C7D3E6"/>
              </a:buClr>
              <a:buSzPct val="100000"/>
              <a:buFont typeface="Roboto Condensed Light"/>
              <a:buChar char="▻"/>
              <a:defRPr sz="2000" b="0" i="0" u="none" strike="noStrike" cap="none">
                <a:solidFill>
                  <a:srgbClr val="263248"/>
                </a:solidFill>
                <a:latin typeface="Roboto Condensed Light"/>
                <a:ea typeface="Roboto Condensed Light"/>
                <a:cs typeface="Roboto Condensed Light"/>
                <a:sym typeface="Roboto Condensed Light"/>
              </a:defRPr>
            </a:lvl4pPr>
            <a:lvl5pPr marR="0" lvl="4" algn="l" rtl="0">
              <a:lnSpc>
                <a:spcPct val="100000"/>
              </a:lnSpc>
              <a:spcBef>
                <a:spcPts val="0"/>
              </a:spcBef>
              <a:spcAft>
                <a:spcPts val="1000"/>
              </a:spcAft>
              <a:buClr>
                <a:srgbClr val="C7D3E6"/>
              </a:buClr>
              <a:buSzPct val="100000"/>
              <a:buFont typeface="Roboto Condensed Light"/>
              <a:buChar char="▻"/>
              <a:defRPr sz="2000" b="0" i="0" u="none" strike="noStrike" cap="none">
                <a:solidFill>
                  <a:srgbClr val="263248"/>
                </a:solidFill>
                <a:latin typeface="Roboto Condensed Light"/>
                <a:ea typeface="Roboto Condensed Light"/>
                <a:cs typeface="Roboto Condensed Light"/>
                <a:sym typeface="Roboto Condensed Light"/>
              </a:defRPr>
            </a:lvl5pPr>
            <a:lvl6pPr marR="0" lvl="5" algn="l" rtl="0">
              <a:lnSpc>
                <a:spcPct val="100000"/>
              </a:lnSpc>
              <a:spcBef>
                <a:spcPts val="0"/>
              </a:spcBef>
              <a:spcAft>
                <a:spcPts val="1000"/>
              </a:spcAft>
              <a:buClr>
                <a:srgbClr val="C7D3E6"/>
              </a:buClr>
              <a:buSzPct val="100000"/>
              <a:buFont typeface="Roboto Condensed Light"/>
              <a:buChar char="▻"/>
              <a:defRPr sz="2000" b="0" i="0" u="none" strike="noStrike" cap="none">
                <a:solidFill>
                  <a:srgbClr val="263248"/>
                </a:solidFill>
                <a:latin typeface="Roboto Condensed Light"/>
                <a:ea typeface="Roboto Condensed Light"/>
                <a:cs typeface="Roboto Condensed Light"/>
                <a:sym typeface="Roboto Condensed Light"/>
              </a:defRPr>
            </a:lvl6pPr>
            <a:lvl7pPr marR="0" lvl="6" algn="l" rtl="0">
              <a:lnSpc>
                <a:spcPct val="100000"/>
              </a:lnSpc>
              <a:spcBef>
                <a:spcPts val="0"/>
              </a:spcBef>
              <a:spcAft>
                <a:spcPts val="1000"/>
              </a:spcAft>
              <a:buClr>
                <a:srgbClr val="C7D3E6"/>
              </a:buClr>
              <a:buSzPct val="100000"/>
              <a:buFont typeface="Roboto Condensed Light"/>
              <a:buChar char="▻"/>
              <a:defRPr sz="2000" b="0" i="0" u="none" strike="noStrike" cap="none">
                <a:solidFill>
                  <a:srgbClr val="263248"/>
                </a:solidFill>
                <a:latin typeface="Roboto Condensed Light"/>
                <a:ea typeface="Roboto Condensed Light"/>
                <a:cs typeface="Roboto Condensed Light"/>
                <a:sym typeface="Roboto Condensed Light"/>
              </a:defRPr>
            </a:lvl7pPr>
            <a:lvl8pPr marR="0" lvl="7" algn="l" rtl="0">
              <a:lnSpc>
                <a:spcPct val="100000"/>
              </a:lnSpc>
              <a:spcBef>
                <a:spcPts val="0"/>
              </a:spcBef>
              <a:spcAft>
                <a:spcPts val="1000"/>
              </a:spcAft>
              <a:buClr>
                <a:srgbClr val="C7D3E6"/>
              </a:buClr>
              <a:buSzPct val="100000"/>
              <a:buFont typeface="Roboto Condensed Light"/>
              <a:buChar char="▻"/>
              <a:defRPr sz="2000" b="0" i="0" u="none" strike="noStrike" cap="none">
                <a:solidFill>
                  <a:srgbClr val="263248"/>
                </a:solidFill>
                <a:latin typeface="Roboto Condensed Light"/>
                <a:ea typeface="Roboto Condensed Light"/>
                <a:cs typeface="Roboto Condensed Light"/>
                <a:sym typeface="Roboto Condensed Light"/>
              </a:defRPr>
            </a:lvl8pPr>
            <a:lvl9pPr marR="0" lvl="8" algn="l" rtl="0">
              <a:lnSpc>
                <a:spcPct val="100000"/>
              </a:lnSpc>
              <a:spcBef>
                <a:spcPts val="0"/>
              </a:spcBef>
              <a:spcAft>
                <a:spcPts val="1000"/>
              </a:spcAft>
              <a:buClr>
                <a:srgbClr val="C7D3E6"/>
              </a:buClr>
              <a:buSzPct val="100000"/>
              <a:buFont typeface="Roboto Condensed Light"/>
              <a:buChar char="▻"/>
              <a:defRPr sz="2000" b="0" i="0" u="none" strike="noStrike" cap="none">
                <a:solidFill>
                  <a:srgbClr val="263248"/>
                </a:solidFill>
                <a:latin typeface="Roboto Condensed Light"/>
                <a:ea typeface="Roboto Condensed Light"/>
                <a:cs typeface="Roboto Condensed Light"/>
                <a:sym typeface="Roboto Condensed Light"/>
              </a:defRPr>
            </a:lvl9pPr>
          </a:lstStyle>
          <a:p>
            <a:pPr algn="just">
              <a:buFont typeface="Roboto Condensed Light"/>
              <a:buNone/>
            </a:pPr>
            <a:r>
              <a:rPr lang="es-ES" sz="1050" b="1" u="sng" dirty="0"/>
              <a:t>Prohibición de elaboración de perfiles : </a:t>
            </a:r>
            <a:r>
              <a:rPr lang="es-ES" sz="1050" dirty="0"/>
              <a:t>Está prohibido el tratamiento basado en una elaboración de perfiles que contemple decisiones individuales basadas en un tratamiento automatizado destinado a evaluar aspectos personales o analizar o predecir datos de salud.</a:t>
            </a:r>
          </a:p>
          <a:p>
            <a:pPr algn="just">
              <a:buNone/>
            </a:pPr>
            <a:r>
              <a:rPr lang="es-ES" sz="1050" b="1" u="sng" dirty="0"/>
              <a:t>Llevar un Registro de las actividades del tratamiento.</a:t>
            </a:r>
          </a:p>
          <a:p>
            <a:pPr algn="just">
              <a:buNone/>
            </a:pPr>
            <a:r>
              <a:rPr lang="es-ES" sz="1050" b="1" u="sng" dirty="0"/>
              <a:t>Realizar Evaluaciones de Impacto.</a:t>
            </a:r>
          </a:p>
          <a:p>
            <a:pPr algn="just">
              <a:buNone/>
            </a:pPr>
            <a:r>
              <a:rPr lang="es-ES" sz="1050" b="1" u="sng" dirty="0"/>
              <a:t>Designar un Delegado de protección de datos (DPO).</a:t>
            </a:r>
            <a:endParaRPr lang="en" sz="1050" b="1" dirty="0"/>
          </a:p>
        </p:txBody>
      </p:sp>
      <p:pic>
        <p:nvPicPr>
          <p:cNvPr id="18" name="Imagen 1" descr="C:\Users\dsantacruz\Desktop\Logo_actual_psn_serc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8331" y="37523"/>
            <a:ext cx="1781227" cy="37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Shape 236"/>
          <p:cNvSpPr txBox="1">
            <a:spLocks noGrp="1"/>
          </p:cNvSpPr>
          <p:nvPr>
            <p:ph type="title"/>
          </p:nvPr>
        </p:nvSpPr>
        <p:spPr>
          <a:prstGeom prst="rect">
            <a:avLst/>
          </a:prstGeom>
        </p:spPr>
        <p:txBody>
          <a:bodyPr wrap="square" lIns="91425" tIns="91425" rIns="91425" bIns="91425" anchor="ctr" anchorCtr="0">
            <a:noAutofit/>
          </a:bodyPr>
          <a:lstStyle/>
          <a:p>
            <a:pPr lvl="0">
              <a:spcBef>
                <a:spcPts val="0"/>
              </a:spcBef>
              <a:buNone/>
            </a:pPr>
            <a:r>
              <a:rPr lang="en" dirty="0"/>
              <a:t>INTEGRIDAD Y CONFIDENCIALIDAD</a:t>
            </a:r>
          </a:p>
        </p:txBody>
      </p:sp>
      <p:sp>
        <p:nvSpPr>
          <p:cNvPr id="238" name="Shape 238"/>
          <p:cNvSpPr txBox="1">
            <a:spLocks noGrp="1"/>
          </p:cNvSpPr>
          <p:nvPr>
            <p:ph type="sldNum" idx="12"/>
          </p:nvPr>
        </p:nvSpPr>
        <p:spPr>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13</a:t>
            </a:fld>
            <a:endParaRPr lang="en"/>
          </a:p>
        </p:txBody>
      </p:sp>
      <p:grpSp>
        <p:nvGrpSpPr>
          <p:cNvPr id="239" name="Shape 239"/>
          <p:cNvGrpSpPr/>
          <p:nvPr/>
        </p:nvGrpSpPr>
        <p:grpSpPr>
          <a:xfrm>
            <a:off x="282215" y="590918"/>
            <a:ext cx="369504" cy="369504"/>
            <a:chOff x="2594050" y="1631825"/>
            <a:chExt cx="439625" cy="439625"/>
          </a:xfrm>
        </p:grpSpPr>
        <p:sp>
          <p:nvSpPr>
            <p:cNvPr id="240" name="Shape 240"/>
            <p:cNvSpPr/>
            <p:nvPr/>
          </p:nvSpPr>
          <p:spPr>
            <a:xfrm>
              <a:off x="2594050" y="1883300"/>
              <a:ext cx="188175" cy="188150"/>
            </a:xfrm>
            <a:custGeom>
              <a:avLst/>
              <a:gdLst/>
              <a:ahLst/>
              <a:cxnLst/>
              <a:rect l="0" t="0" r="0" b="0"/>
              <a:pathLst>
                <a:path w="7527" h="7526" fill="none" extrusionOk="0">
                  <a:moveTo>
                    <a:pt x="5992" y="0"/>
                  </a:moveTo>
                  <a:lnTo>
                    <a:pt x="537" y="6430"/>
                  </a:lnTo>
                  <a:lnTo>
                    <a:pt x="1" y="7526"/>
                  </a:lnTo>
                  <a:lnTo>
                    <a:pt x="1097" y="6990"/>
                  </a:lnTo>
                  <a:lnTo>
                    <a:pt x="7526" y="1534"/>
                  </a:lnTo>
                  <a:lnTo>
                    <a:pt x="5992" y="0"/>
                  </a:lnTo>
                  <a:close/>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241" name="Shape 241"/>
            <p:cNvSpPr/>
            <p:nvPr/>
          </p:nvSpPr>
          <p:spPr>
            <a:xfrm>
              <a:off x="2857700" y="1631825"/>
              <a:ext cx="175975" cy="176000"/>
            </a:xfrm>
            <a:custGeom>
              <a:avLst/>
              <a:gdLst/>
              <a:ahLst/>
              <a:cxnLst/>
              <a:rect l="0" t="0" r="0" b="0"/>
              <a:pathLst>
                <a:path w="7039" h="7040" fill="none" extrusionOk="0">
                  <a:moveTo>
                    <a:pt x="268" y="2704"/>
                  </a:moveTo>
                  <a:lnTo>
                    <a:pt x="4336" y="6771"/>
                  </a:lnTo>
                  <a:lnTo>
                    <a:pt x="4336" y="6771"/>
                  </a:lnTo>
                  <a:lnTo>
                    <a:pt x="4336" y="6771"/>
                  </a:lnTo>
                  <a:lnTo>
                    <a:pt x="4652" y="6917"/>
                  </a:lnTo>
                  <a:lnTo>
                    <a:pt x="4993" y="7015"/>
                  </a:lnTo>
                  <a:lnTo>
                    <a:pt x="5310" y="7039"/>
                  </a:lnTo>
                  <a:lnTo>
                    <a:pt x="5651" y="7039"/>
                  </a:lnTo>
                  <a:lnTo>
                    <a:pt x="5992" y="6966"/>
                  </a:lnTo>
                  <a:lnTo>
                    <a:pt x="6308" y="6844"/>
                  </a:lnTo>
                  <a:lnTo>
                    <a:pt x="6454" y="6747"/>
                  </a:lnTo>
                  <a:lnTo>
                    <a:pt x="6601" y="6674"/>
                  </a:lnTo>
                  <a:lnTo>
                    <a:pt x="6747" y="6552"/>
                  </a:lnTo>
                  <a:lnTo>
                    <a:pt x="6893" y="6430"/>
                  </a:lnTo>
                  <a:lnTo>
                    <a:pt x="6893" y="6430"/>
                  </a:lnTo>
                  <a:lnTo>
                    <a:pt x="6942" y="6357"/>
                  </a:lnTo>
                  <a:lnTo>
                    <a:pt x="7015" y="6260"/>
                  </a:lnTo>
                  <a:lnTo>
                    <a:pt x="7039" y="6138"/>
                  </a:lnTo>
                  <a:lnTo>
                    <a:pt x="7039" y="6041"/>
                  </a:lnTo>
                  <a:lnTo>
                    <a:pt x="7039" y="6041"/>
                  </a:lnTo>
                  <a:lnTo>
                    <a:pt x="7039" y="5943"/>
                  </a:lnTo>
                  <a:lnTo>
                    <a:pt x="7015" y="5846"/>
                  </a:lnTo>
                  <a:lnTo>
                    <a:pt x="6942" y="5748"/>
                  </a:lnTo>
                  <a:lnTo>
                    <a:pt x="6893" y="5651"/>
                  </a:lnTo>
                  <a:lnTo>
                    <a:pt x="1389" y="147"/>
                  </a:lnTo>
                  <a:lnTo>
                    <a:pt x="1389" y="147"/>
                  </a:lnTo>
                  <a:lnTo>
                    <a:pt x="1291" y="98"/>
                  </a:lnTo>
                  <a:lnTo>
                    <a:pt x="1194" y="25"/>
                  </a:lnTo>
                  <a:lnTo>
                    <a:pt x="1096" y="0"/>
                  </a:lnTo>
                  <a:lnTo>
                    <a:pt x="999" y="0"/>
                  </a:lnTo>
                  <a:lnTo>
                    <a:pt x="999" y="0"/>
                  </a:lnTo>
                  <a:lnTo>
                    <a:pt x="902" y="0"/>
                  </a:lnTo>
                  <a:lnTo>
                    <a:pt x="780" y="25"/>
                  </a:lnTo>
                  <a:lnTo>
                    <a:pt x="682" y="98"/>
                  </a:lnTo>
                  <a:lnTo>
                    <a:pt x="609" y="147"/>
                  </a:lnTo>
                  <a:lnTo>
                    <a:pt x="609" y="147"/>
                  </a:lnTo>
                  <a:lnTo>
                    <a:pt x="487" y="293"/>
                  </a:lnTo>
                  <a:lnTo>
                    <a:pt x="366" y="439"/>
                  </a:lnTo>
                  <a:lnTo>
                    <a:pt x="293" y="585"/>
                  </a:lnTo>
                  <a:lnTo>
                    <a:pt x="195" y="731"/>
                  </a:lnTo>
                  <a:lnTo>
                    <a:pt x="73" y="1048"/>
                  </a:lnTo>
                  <a:lnTo>
                    <a:pt x="0" y="1389"/>
                  </a:lnTo>
                  <a:lnTo>
                    <a:pt x="0" y="1730"/>
                  </a:lnTo>
                  <a:lnTo>
                    <a:pt x="25" y="2046"/>
                  </a:lnTo>
                  <a:lnTo>
                    <a:pt x="122" y="2387"/>
                  </a:lnTo>
                  <a:lnTo>
                    <a:pt x="268" y="2704"/>
                  </a:lnTo>
                  <a:lnTo>
                    <a:pt x="268" y="2704"/>
                  </a:lnTo>
                  <a:close/>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242" name="Shape 242"/>
            <p:cNvSpPr/>
            <p:nvPr/>
          </p:nvSpPr>
          <p:spPr>
            <a:xfrm>
              <a:off x="2662850" y="1699400"/>
              <a:ext cx="303250" cy="303250"/>
            </a:xfrm>
            <a:custGeom>
              <a:avLst/>
              <a:gdLst/>
              <a:ahLst/>
              <a:cxnLst/>
              <a:rect l="0" t="0" r="0" b="0"/>
              <a:pathLst>
                <a:path w="12130" h="12130" fill="none" extrusionOk="0">
                  <a:moveTo>
                    <a:pt x="8038" y="1"/>
                  </a:moveTo>
                  <a:lnTo>
                    <a:pt x="4872" y="3191"/>
                  </a:lnTo>
                  <a:lnTo>
                    <a:pt x="4872" y="3191"/>
                  </a:lnTo>
                  <a:lnTo>
                    <a:pt x="4628" y="3094"/>
                  </a:lnTo>
                  <a:lnTo>
                    <a:pt x="4385" y="2997"/>
                  </a:lnTo>
                  <a:lnTo>
                    <a:pt x="4092" y="2899"/>
                  </a:lnTo>
                  <a:lnTo>
                    <a:pt x="3800" y="2850"/>
                  </a:lnTo>
                  <a:lnTo>
                    <a:pt x="3484" y="2777"/>
                  </a:lnTo>
                  <a:lnTo>
                    <a:pt x="3167" y="2729"/>
                  </a:lnTo>
                  <a:lnTo>
                    <a:pt x="2850" y="2704"/>
                  </a:lnTo>
                  <a:lnTo>
                    <a:pt x="2534" y="2704"/>
                  </a:lnTo>
                  <a:lnTo>
                    <a:pt x="2534" y="2704"/>
                  </a:lnTo>
                  <a:lnTo>
                    <a:pt x="2241" y="2704"/>
                  </a:lnTo>
                  <a:lnTo>
                    <a:pt x="1949" y="2729"/>
                  </a:lnTo>
                  <a:lnTo>
                    <a:pt x="1633" y="2777"/>
                  </a:lnTo>
                  <a:lnTo>
                    <a:pt x="1316" y="2850"/>
                  </a:lnTo>
                  <a:lnTo>
                    <a:pt x="999" y="2972"/>
                  </a:lnTo>
                  <a:lnTo>
                    <a:pt x="707" y="3094"/>
                  </a:lnTo>
                  <a:lnTo>
                    <a:pt x="415" y="3289"/>
                  </a:lnTo>
                  <a:lnTo>
                    <a:pt x="147" y="3508"/>
                  </a:lnTo>
                  <a:lnTo>
                    <a:pt x="147" y="3508"/>
                  </a:lnTo>
                  <a:lnTo>
                    <a:pt x="74" y="3581"/>
                  </a:lnTo>
                  <a:lnTo>
                    <a:pt x="25" y="3678"/>
                  </a:lnTo>
                  <a:lnTo>
                    <a:pt x="1" y="3776"/>
                  </a:lnTo>
                  <a:lnTo>
                    <a:pt x="1" y="3898"/>
                  </a:lnTo>
                  <a:lnTo>
                    <a:pt x="1" y="3898"/>
                  </a:lnTo>
                  <a:lnTo>
                    <a:pt x="1" y="3995"/>
                  </a:lnTo>
                  <a:lnTo>
                    <a:pt x="25" y="4093"/>
                  </a:lnTo>
                  <a:lnTo>
                    <a:pt x="74" y="4190"/>
                  </a:lnTo>
                  <a:lnTo>
                    <a:pt x="147" y="4287"/>
                  </a:lnTo>
                  <a:lnTo>
                    <a:pt x="7843" y="11984"/>
                  </a:lnTo>
                  <a:lnTo>
                    <a:pt x="7843" y="11984"/>
                  </a:lnTo>
                  <a:lnTo>
                    <a:pt x="7941" y="12057"/>
                  </a:lnTo>
                  <a:lnTo>
                    <a:pt x="8038" y="12105"/>
                  </a:lnTo>
                  <a:lnTo>
                    <a:pt x="8135" y="12130"/>
                  </a:lnTo>
                  <a:lnTo>
                    <a:pt x="8233" y="12130"/>
                  </a:lnTo>
                  <a:lnTo>
                    <a:pt x="8233" y="12130"/>
                  </a:lnTo>
                  <a:lnTo>
                    <a:pt x="8355" y="12130"/>
                  </a:lnTo>
                  <a:lnTo>
                    <a:pt x="8452" y="12105"/>
                  </a:lnTo>
                  <a:lnTo>
                    <a:pt x="8549" y="12057"/>
                  </a:lnTo>
                  <a:lnTo>
                    <a:pt x="8622" y="11984"/>
                  </a:lnTo>
                  <a:lnTo>
                    <a:pt x="8622" y="11984"/>
                  </a:lnTo>
                  <a:lnTo>
                    <a:pt x="8842" y="11716"/>
                  </a:lnTo>
                  <a:lnTo>
                    <a:pt x="9036" y="11423"/>
                  </a:lnTo>
                  <a:lnTo>
                    <a:pt x="9158" y="11131"/>
                  </a:lnTo>
                  <a:lnTo>
                    <a:pt x="9280" y="10814"/>
                  </a:lnTo>
                  <a:lnTo>
                    <a:pt x="9353" y="10498"/>
                  </a:lnTo>
                  <a:lnTo>
                    <a:pt x="9402" y="10181"/>
                  </a:lnTo>
                  <a:lnTo>
                    <a:pt x="9426" y="9889"/>
                  </a:lnTo>
                  <a:lnTo>
                    <a:pt x="9426" y="9597"/>
                  </a:lnTo>
                  <a:lnTo>
                    <a:pt x="9426" y="9597"/>
                  </a:lnTo>
                  <a:lnTo>
                    <a:pt x="9426" y="9280"/>
                  </a:lnTo>
                  <a:lnTo>
                    <a:pt x="9402" y="8964"/>
                  </a:lnTo>
                  <a:lnTo>
                    <a:pt x="9353" y="8647"/>
                  </a:lnTo>
                  <a:lnTo>
                    <a:pt x="9280" y="8330"/>
                  </a:lnTo>
                  <a:lnTo>
                    <a:pt x="9231" y="8038"/>
                  </a:lnTo>
                  <a:lnTo>
                    <a:pt x="9134" y="7746"/>
                  </a:lnTo>
                  <a:lnTo>
                    <a:pt x="9036" y="7502"/>
                  </a:lnTo>
                  <a:lnTo>
                    <a:pt x="8939" y="7259"/>
                  </a:lnTo>
                  <a:lnTo>
                    <a:pt x="12130" y="4093"/>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243" name="Shape 243"/>
            <p:cNvSpPr/>
            <p:nvPr/>
          </p:nvSpPr>
          <p:spPr>
            <a:xfrm>
              <a:off x="2801675" y="1740825"/>
              <a:ext cx="49950" cy="49950"/>
            </a:xfrm>
            <a:custGeom>
              <a:avLst/>
              <a:gdLst/>
              <a:ahLst/>
              <a:cxnLst/>
              <a:rect l="0" t="0" r="0" b="0"/>
              <a:pathLst>
                <a:path w="1998" h="1998" fill="none" extrusionOk="0">
                  <a:moveTo>
                    <a:pt x="1" y="1997"/>
                  </a:moveTo>
                  <a:lnTo>
                    <a:pt x="1998" y="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grpSp>
      <p:sp>
        <p:nvSpPr>
          <p:cNvPr id="11" name="Shape 696"/>
          <p:cNvSpPr/>
          <p:nvPr/>
        </p:nvSpPr>
        <p:spPr>
          <a:xfrm>
            <a:off x="1980733" y="1926328"/>
            <a:ext cx="321028" cy="321028"/>
          </a:xfrm>
          <a:custGeom>
            <a:avLst/>
            <a:gdLst/>
            <a:ahLst/>
            <a:cxnLst/>
            <a:rect l="0" t="0" r="0" b="0"/>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grpSp>
        <p:nvGrpSpPr>
          <p:cNvPr id="12" name="Shape 639"/>
          <p:cNvGrpSpPr/>
          <p:nvPr/>
        </p:nvGrpSpPr>
        <p:grpSpPr>
          <a:xfrm>
            <a:off x="1949591" y="2743702"/>
            <a:ext cx="345931" cy="327486"/>
            <a:chOff x="6618700" y="1635475"/>
            <a:chExt cx="456675" cy="432325"/>
          </a:xfrm>
        </p:grpSpPr>
        <p:sp>
          <p:nvSpPr>
            <p:cNvPr id="13" name="Shape 640"/>
            <p:cNvSpPr/>
            <p:nvPr/>
          </p:nvSpPr>
          <p:spPr>
            <a:xfrm>
              <a:off x="6663775" y="1904000"/>
              <a:ext cx="117525" cy="163800"/>
            </a:xfrm>
            <a:custGeom>
              <a:avLst/>
              <a:gdLst/>
              <a:ahLst/>
              <a:cxnLst/>
              <a:rect l="0" t="0" r="0" b="0"/>
              <a:pathLst>
                <a:path w="4701" h="6552" fill="none" extrusionOk="0">
                  <a:moveTo>
                    <a:pt x="0" y="0"/>
                  </a:moveTo>
                  <a:lnTo>
                    <a:pt x="512" y="6016"/>
                  </a:lnTo>
                  <a:lnTo>
                    <a:pt x="512" y="6016"/>
                  </a:lnTo>
                  <a:lnTo>
                    <a:pt x="536" y="6138"/>
                  </a:lnTo>
                  <a:lnTo>
                    <a:pt x="585" y="6235"/>
                  </a:lnTo>
                  <a:lnTo>
                    <a:pt x="633" y="6332"/>
                  </a:lnTo>
                  <a:lnTo>
                    <a:pt x="706" y="6406"/>
                  </a:lnTo>
                  <a:lnTo>
                    <a:pt x="804" y="6454"/>
                  </a:lnTo>
                  <a:lnTo>
                    <a:pt x="877" y="6503"/>
                  </a:lnTo>
                  <a:lnTo>
                    <a:pt x="999" y="6552"/>
                  </a:lnTo>
                  <a:lnTo>
                    <a:pt x="1096" y="6552"/>
                  </a:lnTo>
                  <a:lnTo>
                    <a:pt x="4116" y="6552"/>
                  </a:lnTo>
                  <a:lnTo>
                    <a:pt x="4116" y="6552"/>
                  </a:lnTo>
                  <a:lnTo>
                    <a:pt x="4238" y="6527"/>
                  </a:lnTo>
                  <a:lnTo>
                    <a:pt x="4360" y="6503"/>
                  </a:lnTo>
                  <a:lnTo>
                    <a:pt x="4457" y="6430"/>
                  </a:lnTo>
                  <a:lnTo>
                    <a:pt x="4554" y="6332"/>
                  </a:lnTo>
                  <a:lnTo>
                    <a:pt x="4554" y="6332"/>
                  </a:lnTo>
                  <a:lnTo>
                    <a:pt x="4628" y="6235"/>
                  </a:lnTo>
                  <a:lnTo>
                    <a:pt x="4676" y="6113"/>
                  </a:lnTo>
                  <a:lnTo>
                    <a:pt x="4701" y="5991"/>
                  </a:lnTo>
                  <a:lnTo>
                    <a:pt x="4676" y="5845"/>
                  </a:lnTo>
                  <a:lnTo>
                    <a:pt x="3678" y="98"/>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14" name="Shape 641"/>
            <p:cNvSpPr/>
            <p:nvPr/>
          </p:nvSpPr>
          <p:spPr>
            <a:xfrm>
              <a:off x="7046125" y="1775525"/>
              <a:ext cx="29250" cy="99275"/>
            </a:xfrm>
            <a:custGeom>
              <a:avLst/>
              <a:gdLst/>
              <a:ahLst/>
              <a:cxnLst/>
              <a:rect l="0" t="0" r="0" b="0"/>
              <a:pathLst>
                <a:path w="1170" h="3971" fill="none" extrusionOk="0">
                  <a:moveTo>
                    <a:pt x="1" y="3970"/>
                  </a:moveTo>
                  <a:lnTo>
                    <a:pt x="1" y="3970"/>
                  </a:lnTo>
                  <a:lnTo>
                    <a:pt x="245" y="3824"/>
                  </a:lnTo>
                  <a:lnTo>
                    <a:pt x="488" y="3629"/>
                  </a:lnTo>
                  <a:lnTo>
                    <a:pt x="683" y="3410"/>
                  </a:lnTo>
                  <a:lnTo>
                    <a:pt x="853" y="3166"/>
                  </a:lnTo>
                  <a:lnTo>
                    <a:pt x="1000" y="2898"/>
                  </a:lnTo>
                  <a:lnTo>
                    <a:pt x="1097" y="2606"/>
                  </a:lnTo>
                  <a:lnTo>
                    <a:pt x="1170" y="2314"/>
                  </a:lnTo>
                  <a:lnTo>
                    <a:pt x="1170" y="1997"/>
                  </a:lnTo>
                  <a:lnTo>
                    <a:pt x="1170" y="1997"/>
                  </a:lnTo>
                  <a:lnTo>
                    <a:pt x="1170" y="1681"/>
                  </a:lnTo>
                  <a:lnTo>
                    <a:pt x="1097" y="1364"/>
                  </a:lnTo>
                  <a:lnTo>
                    <a:pt x="1000" y="1096"/>
                  </a:lnTo>
                  <a:lnTo>
                    <a:pt x="853" y="828"/>
                  </a:lnTo>
                  <a:lnTo>
                    <a:pt x="683" y="585"/>
                  </a:lnTo>
                  <a:lnTo>
                    <a:pt x="488" y="366"/>
                  </a:lnTo>
                  <a:lnTo>
                    <a:pt x="245" y="171"/>
                  </a:lnTo>
                  <a:lnTo>
                    <a:pt x="1" y="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15" name="Shape 642"/>
            <p:cNvSpPr/>
            <p:nvPr/>
          </p:nvSpPr>
          <p:spPr>
            <a:xfrm>
              <a:off x="6618700" y="1751775"/>
              <a:ext cx="96850" cy="146750"/>
            </a:xfrm>
            <a:custGeom>
              <a:avLst/>
              <a:gdLst/>
              <a:ahLst/>
              <a:cxnLst/>
              <a:rect l="0" t="0" r="0" b="0"/>
              <a:pathLst>
                <a:path w="3874" h="5870" fill="none" extrusionOk="0">
                  <a:moveTo>
                    <a:pt x="3873" y="0"/>
                  </a:moveTo>
                  <a:lnTo>
                    <a:pt x="3873" y="0"/>
                  </a:lnTo>
                  <a:lnTo>
                    <a:pt x="2704" y="0"/>
                  </a:lnTo>
                  <a:lnTo>
                    <a:pt x="1730" y="0"/>
                  </a:lnTo>
                  <a:lnTo>
                    <a:pt x="1730" y="0"/>
                  </a:lnTo>
                  <a:lnTo>
                    <a:pt x="1560" y="25"/>
                  </a:lnTo>
                  <a:lnTo>
                    <a:pt x="1413" y="49"/>
                  </a:lnTo>
                  <a:lnTo>
                    <a:pt x="1243" y="98"/>
                  </a:lnTo>
                  <a:lnTo>
                    <a:pt x="1097" y="147"/>
                  </a:lnTo>
                  <a:lnTo>
                    <a:pt x="926" y="244"/>
                  </a:lnTo>
                  <a:lnTo>
                    <a:pt x="780" y="317"/>
                  </a:lnTo>
                  <a:lnTo>
                    <a:pt x="658" y="439"/>
                  </a:lnTo>
                  <a:lnTo>
                    <a:pt x="537" y="536"/>
                  </a:lnTo>
                  <a:lnTo>
                    <a:pt x="415" y="682"/>
                  </a:lnTo>
                  <a:lnTo>
                    <a:pt x="293" y="804"/>
                  </a:lnTo>
                  <a:lnTo>
                    <a:pt x="220" y="950"/>
                  </a:lnTo>
                  <a:lnTo>
                    <a:pt x="147" y="1096"/>
                  </a:lnTo>
                  <a:lnTo>
                    <a:pt x="74" y="1267"/>
                  </a:lnTo>
                  <a:lnTo>
                    <a:pt x="25" y="1437"/>
                  </a:lnTo>
                  <a:lnTo>
                    <a:pt x="1" y="1583"/>
                  </a:lnTo>
                  <a:lnTo>
                    <a:pt x="1" y="1754"/>
                  </a:lnTo>
                  <a:lnTo>
                    <a:pt x="1" y="4092"/>
                  </a:lnTo>
                  <a:lnTo>
                    <a:pt x="1" y="4092"/>
                  </a:lnTo>
                  <a:lnTo>
                    <a:pt x="1" y="4263"/>
                  </a:lnTo>
                  <a:lnTo>
                    <a:pt x="25" y="4433"/>
                  </a:lnTo>
                  <a:lnTo>
                    <a:pt x="74" y="4579"/>
                  </a:lnTo>
                  <a:lnTo>
                    <a:pt x="147" y="4750"/>
                  </a:lnTo>
                  <a:lnTo>
                    <a:pt x="220" y="4896"/>
                  </a:lnTo>
                  <a:lnTo>
                    <a:pt x="293" y="5042"/>
                  </a:lnTo>
                  <a:lnTo>
                    <a:pt x="415" y="5188"/>
                  </a:lnTo>
                  <a:lnTo>
                    <a:pt x="537" y="5310"/>
                  </a:lnTo>
                  <a:lnTo>
                    <a:pt x="658" y="5407"/>
                  </a:lnTo>
                  <a:lnTo>
                    <a:pt x="780" y="5529"/>
                  </a:lnTo>
                  <a:lnTo>
                    <a:pt x="926" y="5626"/>
                  </a:lnTo>
                  <a:lnTo>
                    <a:pt x="1097" y="5699"/>
                  </a:lnTo>
                  <a:lnTo>
                    <a:pt x="1243" y="5748"/>
                  </a:lnTo>
                  <a:lnTo>
                    <a:pt x="1413" y="5797"/>
                  </a:lnTo>
                  <a:lnTo>
                    <a:pt x="1560" y="5821"/>
                  </a:lnTo>
                  <a:lnTo>
                    <a:pt x="1730" y="5846"/>
                  </a:lnTo>
                  <a:lnTo>
                    <a:pt x="1730" y="5846"/>
                  </a:lnTo>
                  <a:lnTo>
                    <a:pt x="2704" y="5846"/>
                  </a:lnTo>
                  <a:lnTo>
                    <a:pt x="3873" y="587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16" name="Shape 643"/>
            <p:cNvSpPr/>
            <p:nvPr/>
          </p:nvSpPr>
          <p:spPr>
            <a:xfrm>
              <a:off x="6721600" y="1660450"/>
              <a:ext cx="278900" cy="329425"/>
            </a:xfrm>
            <a:custGeom>
              <a:avLst/>
              <a:gdLst/>
              <a:ahLst/>
              <a:cxnLst/>
              <a:rect l="0" t="0" r="0" b="0"/>
              <a:pathLst>
                <a:path w="11156" h="13177" fill="none" extrusionOk="0">
                  <a:moveTo>
                    <a:pt x="11155" y="0"/>
                  </a:moveTo>
                  <a:lnTo>
                    <a:pt x="11155" y="0"/>
                  </a:lnTo>
                  <a:lnTo>
                    <a:pt x="10766" y="317"/>
                  </a:lnTo>
                  <a:lnTo>
                    <a:pt x="10352" y="609"/>
                  </a:lnTo>
                  <a:lnTo>
                    <a:pt x="9938" y="901"/>
                  </a:lnTo>
                  <a:lnTo>
                    <a:pt x="9524" y="1169"/>
                  </a:lnTo>
                  <a:lnTo>
                    <a:pt x="9085" y="1413"/>
                  </a:lnTo>
                  <a:lnTo>
                    <a:pt x="8671" y="1632"/>
                  </a:lnTo>
                  <a:lnTo>
                    <a:pt x="7843" y="2046"/>
                  </a:lnTo>
                  <a:lnTo>
                    <a:pt x="7015" y="2387"/>
                  </a:lnTo>
                  <a:lnTo>
                    <a:pt x="6211" y="2679"/>
                  </a:lnTo>
                  <a:lnTo>
                    <a:pt x="5456" y="2898"/>
                  </a:lnTo>
                  <a:lnTo>
                    <a:pt x="4774" y="3093"/>
                  </a:lnTo>
                  <a:lnTo>
                    <a:pt x="4774" y="3093"/>
                  </a:lnTo>
                  <a:lnTo>
                    <a:pt x="4239" y="3215"/>
                  </a:lnTo>
                  <a:lnTo>
                    <a:pt x="3678" y="3312"/>
                  </a:lnTo>
                  <a:lnTo>
                    <a:pt x="3070" y="3410"/>
                  </a:lnTo>
                  <a:lnTo>
                    <a:pt x="2461" y="3459"/>
                  </a:lnTo>
                  <a:lnTo>
                    <a:pt x="1219" y="3580"/>
                  </a:lnTo>
                  <a:lnTo>
                    <a:pt x="1" y="3629"/>
                  </a:lnTo>
                  <a:lnTo>
                    <a:pt x="1" y="9523"/>
                  </a:lnTo>
                  <a:lnTo>
                    <a:pt x="1" y="9523"/>
                  </a:lnTo>
                  <a:lnTo>
                    <a:pt x="1219" y="9596"/>
                  </a:lnTo>
                  <a:lnTo>
                    <a:pt x="2461" y="9693"/>
                  </a:lnTo>
                  <a:lnTo>
                    <a:pt x="3070" y="9767"/>
                  </a:lnTo>
                  <a:lnTo>
                    <a:pt x="3678" y="9840"/>
                  </a:lnTo>
                  <a:lnTo>
                    <a:pt x="4239" y="9937"/>
                  </a:lnTo>
                  <a:lnTo>
                    <a:pt x="4774" y="10059"/>
                  </a:lnTo>
                  <a:lnTo>
                    <a:pt x="4774" y="10059"/>
                  </a:lnTo>
                  <a:lnTo>
                    <a:pt x="5456" y="10254"/>
                  </a:lnTo>
                  <a:lnTo>
                    <a:pt x="6211" y="10497"/>
                  </a:lnTo>
                  <a:lnTo>
                    <a:pt x="7015" y="10765"/>
                  </a:lnTo>
                  <a:lnTo>
                    <a:pt x="7843" y="11130"/>
                  </a:lnTo>
                  <a:lnTo>
                    <a:pt x="8671" y="11520"/>
                  </a:lnTo>
                  <a:lnTo>
                    <a:pt x="9085" y="11764"/>
                  </a:lnTo>
                  <a:lnTo>
                    <a:pt x="9524" y="12007"/>
                  </a:lnTo>
                  <a:lnTo>
                    <a:pt x="9938" y="12251"/>
                  </a:lnTo>
                  <a:lnTo>
                    <a:pt x="10352" y="12543"/>
                  </a:lnTo>
                  <a:lnTo>
                    <a:pt x="10766" y="12835"/>
                  </a:lnTo>
                  <a:lnTo>
                    <a:pt x="11155" y="13176"/>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17" name="Shape 644"/>
            <p:cNvSpPr/>
            <p:nvPr/>
          </p:nvSpPr>
          <p:spPr>
            <a:xfrm>
              <a:off x="7006550" y="1635475"/>
              <a:ext cx="34750" cy="378750"/>
            </a:xfrm>
            <a:custGeom>
              <a:avLst/>
              <a:gdLst/>
              <a:ahLst/>
              <a:cxnLst/>
              <a:rect l="0" t="0" r="0" b="0"/>
              <a:pathLst>
                <a:path w="1390" h="15150" fill="none" extrusionOk="0">
                  <a:moveTo>
                    <a:pt x="1024" y="49"/>
                  </a:moveTo>
                  <a:lnTo>
                    <a:pt x="1024" y="49"/>
                  </a:lnTo>
                  <a:lnTo>
                    <a:pt x="902" y="1"/>
                  </a:lnTo>
                  <a:lnTo>
                    <a:pt x="805" y="1"/>
                  </a:lnTo>
                  <a:lnTo>
                    <a:pt x="805" y="1"/>
                  </a:lnTo>
                  <a:lnTo>
                    <a:pt x="683" y="1"/>
                  </a:lnTo>
                  <a:lnTo>
                    <a:pt x="585" y="49"/>
                  </a:lnTo>
                  <a:lnTo>
                    <a:pt x="464" y="98"/>
                  </a:lnTo>
                  <a:lnTo>
                    <a:pt x="391" y="171"/>
                  </a:lnTo>
                  <a:lnTo>
                    <a:pt x="391" y="171"/>
                  </a:lnTo>
                  <a:lnTo>
                    <a:pt x="1" y="536"/>
                  </a:lnTo>
                  <a:lnTo>
                    <a:pt x="1" y="14638"/>
                  </a:lnTo>
                  <a:lnTo>
                    <a:pt x="1" y="14638"/>
                  </a:lnTo>
                  <a:lnTo>
                    <a:pt x="391" y="14979"/>
                  </a:lnTo>
                  <a:lnTo>
                    <a:pt x="391" y="14979"/>
                  </a:lnTo>
                  <a:lnTo>
                    <a:pt x="464" y="15052"/>
                  </a:lnTo>
                  <a:lnTo>
                    <a:pt x="585" y="15101"/>
                  </a:lnTo>
                  <a:lnTo>
                    <a:pt x="683" y="15149"/>
                  </a:lnTo>
                  <a:lnTo>
                    <a:pt x="805" y="15149"/>
                  </a:lnTo>
                  <a:lnTo>
                    <a:pt x="805" y="15149"/>
                  </a:lnTo>
                  <a:lnTo>
                    <a:pt x="902" y="15149"/>
                  </a:lnTo>
                  <a:lnTo>
                    <a:pt x="1024" y="15101"/>
                  </a:lnTo>
                  <a:lnTo>
                    <a:pt x="1024" y="15101"/>
                  </a:lnTo>
                  <a:lnTo>
                    <a:pt x="1170" y="15028"/>
                  </a:lnTo>
                  <a:lnTo>
                    <a:pt x="1292" y="14906"/>
                  </a:lnTo>
                  <a:lnTo>
                    <a:pt x="1365" y="14735"/>
                  </a:lnTo>
                  <a:lnTo>
                    <a:pt x="1389" y="14565"/>
                  </a:lnTo>
                  <a:lnTo>
                    <a:pt x="1389" y="585"/>
                  </a:lnTo>
                  <a:lnTo>
                    <a:pt x="1389" y="585"/>
                  </a:lnTo>
                  <a:lnTo>
                    <a:pt x="1365" y="415"/>
                  </a:lnTo>
                  <a:lnTo>
                    <a:pt x="1292" y="269"/>
                  </a:lnTo>
                  <a:lnTo>
                    <a:pt x="1170" y="122"/>
                  </a:lnTo>
                  <a:lnTo>
                    <a:pt x="1024" y="49"/>
                  </a:lnTo>
                  <a:lnTo>
                    <a:pt x="1024" y="49"/>
                  </a:lnTo>
                  <a:close/>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grpSp>
      <p:grpSp>
        <p:nvGrpSpPr>
          <p:cNvPr id="18" name="Shape 682"/>
          <p:cNvGrpSpPr/>
          <p:nvPr/>
        </p:nvGrpSpPr>
        <p:grpSpPr>
          <a:xfrm>
            <a:off x="2063975" y="3593659"/>
            <a:ext cx="98721" cy="359774"/>
            <a:chOff x="732125" y="2958550"/>
            <a:chExt cx="130325" cy="474950"/>
          </a:xfrm>
        </p:grpSpPr>
        <p:sp>
          <p:nvSpPr>
            <p:cNvPr id="19" name="Shape 683"/>
            <p:cNvSpPr/>
            <p:nvPr/>
          </p:nvSpPr>
          <p:spPr>
            <a:xfrm>
              <a:off x="732125" y="2958550"/>
              <a:ext cx="130325" cy="474950"/>
            </a:xfrm>
            <a:custGeom>
              <a:avLst/>
              <a:gdLst/>
              <a:ahLst/>
              <a:cxnLst/>
              <a:rect l="0" t="0" r="0" b="0"/>
              <a:pathLst>
                <a:path w="5213" h="18998" fill="none" extrusionOk="0">
                  <a:moveTo>
                    <a:pt x="4336" y="14443"/>
                  </a:moveTo>
                  <a:lnTo>
                    <a:pt x="4336" y="1754"/>
                  </a:lnTo>
                  <a:lnTo>
                    <a:pt x="4336" y="1754"/>
                  </a:lnTo>
                  <a:lnTo>
                    <a:pt x="4336" y="1584"/>
                  </a:lnTo>
                  <a:lnTo>
                    <a:pt x="4311" y="1389"/>
                  </a:lnTo>
                  <a:lnTo>
                    <a:pt x="4262" y="1243"/>
                  </a:lnTo>
                  <a:lnTo>
                    <a:pt x="4214" y="1073"/>
                  </a:lnTo>
                  <a:lnTo>
                    <a:pt x="4141" y="926"/>
                  </a:lnTo>
                  <a:lnTo>
                    <a:pt x="4043" y="780"/>
                  </a:lnTo>
                  <a:lnTo>
                    <a:pt x="3946" y="634"/>
                  </a:lnTo>
                  <a:lnTo>
                    <a:pt x="3824" y="512"/>
                  </a:lnTo>
                  <a:lnTo>
                    <a:pt x="3702" y="415"/>
                  </a:lnTo>
                  <a:lnTo>
                    <a:pt x="3580" y="318"/>
                  </a:lnTo>
                  <a:lnTo>
                    <a:pt x="3434" y="220"/>
                  </a:lnTo>
                  <a:lnTo>
                    <a:pt x="3288" y="147"/>
                  </a:lnTo>
                  <a:lnTo>
                    <a:pt x="3118" y="98"/>
                  </a:lnTo>
                  <a:lnTo>
                    <a:pt x="2947" y="50"/>
                  </a:lnTo>
                  <a:lnTo>
                    <a:pt x="2777" y="25"/>
                  </a:lnTo>
                  <a:lnTo>
                    <a:pt x="2606" y="1"/>
                  </a:lnTo>
                  <a:lnTo>
                    <a:pt x="2606" y="1"/>
                  </a:lnTo>
                  <a:lnTo>
                    <a:pt x="2436" y="25"/>
                  </a:lnTo>
                  <a:lnTo>
                    <a:pt x="2265" y="50"/>
                  </a:lnTo>
                  <a:lnTo>
                    <a:pt x="2095" y="98"/>
                  </a:lnTo>
                  <a:lnTo>
                    <a:pt x="1924" y="147"/>
                  </a:lnTo>
                  <a:lnTo>
                    <a:pt x="1778" y="220"/>
                  </a:lnTo>
                  <a:lnTo>
                    <a:pt x="1632" y="318"/>
                  </a:lnTo>
                  <a:lnTo>
                    <a:pt x="1510" y="415"/>
                  </a:lnTo>
                  <a:lnTo>
                    <a:pt x="1389" y="512"/>
                  </a:lnTo>
                  <a:lnTo>
                    <a:pt x="1267" y="634"/>
                  </a:lnTo>
                  <a:lnTo>
                    <a:pt x="1169" y="780"/>
                  </a:lnTo>
                  <a:lnTo>
                    <a:pt x="1072" y="926"/>
                  </a:lnTo>
                  <a:lnTo>
                    <a:pt x="999" y="1073"/>
                  </a:lnTo>
                  <a:lnTo>
                    <a:pt x="950" y="1243"/>
                  </a:lnTo>
                  <a:lnTo>
                    <a:pt x="901" y="1389"/>
                  </a:lnTo>
                  <a:lnTo>
                    <a:pt x="877" y="1584"/>
                  </a:lnTo>
                  <a:lnTo>
                    <a:pt x="877" y="1754"/>
                  </a:lnTo>
                  <a:lnTo>
                    <a:pt x="877" y="14443"/>
                  </a:lnTo>
                  <a:lnTo>
                    <a:pt x="877" y="14443"/>
                  </a:lnTo>
                  <a:lnTo>
                    <a:pt x="682" y="14638"/>
                  </a:lnTo>
                  <a:lnTo>
                    <a:pt x="512" y="14833"/>
                  </a:lnTo>
                  <a:lnTo>
                    <a:pt x="366" y="15052"/>
                  </a:lnTo>
                  <a:lnTo>
                    <a:pt x="244" y="15296"/>
                  </a:lnTo>
                  <a:lnTo>
                    <a:pt x="146" y="15564"/>
                  </a:lnTo>
                  <a:lnTo>
                    <a:pt x="73" y="15832"/>
                  </a:lnTo>
                  <a:lnTo>
                    <a:pt x="25" y="16100"/>
                  </a:lnTo>
                  <a:lnTo>
                    <a:pt x="0" y="16392"/>
                  </a:lnTo>
                  <a:lnTo>
                    <a:pt x="0" y="16392"/>
                  </a:lnTo>
                  <a:lnTo>
                    <a:pt x="25" y="16635"/>
                  </a:lnTo>
                  <a:lnTo>
                    <a:pt x="49" y="16903"/>
                  </a:lnTo>
                  <a:lnTo>
                    <a:pt x="122" y="17147"/>
                  </a:lnTo>
                  <a:lnTo>
                    <a:pt x="195" y="17390"/>
                  </a:lnTo>
                  <a:lnTo>
                    <a:pt x="317" y="17634"/>
                  </a:lnTo>
                  <a:lnTo>
                    <a:pt x="439" y="17829"/>
                  </a:lnTo>
                  <a:lnTo>
                    <a:pt x="609" y="18048"/>
                  </a:lnTo>
                  <a:lnTo>
                    <a:pt x="755" y="18218"/>
                  </a:lnTo>
                  <a:lnTo>
                    <a:pt x="950" y="18389"/>
                  </a:lnTo>
                  <a:lnTo>
                    <a:pt x="1145" y="18535"/>
                  </a:lnTo>
                  <a:lnTo>
                    <a:pt x="1364" y="18681"/>
                  </a:lnTo>
                  <a:lnTo>
                    <a:pt x="1583" y="18779"/>
                  </a:lnTo>
                  <a:lnTo>
                    <a:pt x="1827" y="18876"/>
                  </a:lnTo>
                  <a:lnTo>
                    <a:pt x="2070" y="18925"/>
                  </a:lnTo>
                  <a:lnTo>
                    <a:pt x="2338" y="18973"/>
                  </a:lnTo>
                  <a:lnTo>
                    <a:pt x="2606" y="18998"/>
                  </a:lnTo>
                  <a:lnTo>
                    <a:pt x="2606" y="18998"/>
                  </a:lnTo>
                  <a:lnTo>
                    <a:pt x="2874" y="18973"/>
                  </a:lnTo>
                  <a:lnTo>
                    <a:pt x="3142" y="18925"/>
                  </a:lnTo>
                  <a:lnTo>
                    <a:pt x="3386" y="18876"/>
                  </a:lnTo>
                  <a:lnTo>
                    <a:pt x="3629" y="18779"/>
                  </a:lnTo>
                  <a:lnTo>
                    <a:pt x="3848" y="18681"/>
                  </a:lnTo>
                  <a:lnTo>
                    <a:pt x="4068" y="18535"/>
                  </a:lnTo>
                  <a:lnTo>
                    <a:pt x="4262" y="18389"/>
                  </a:lnTo>
                  <a:lnTo>
                    <a:pt x="4457" y="18218"/>
                  </a:lnTo>
                  <a:lnTo>
                    <a:pt x="4603" y="18048"/>
                  </a:lnTo>
                  <a:lnTo>
                    <a:pt x="4774" y="17829"/>
                  </a:lnTo>
                  <a:lnTo>
                    <a:pt x="4896" y="17634"/>
                  </a:lnTo>
                  <a:lnTo>
                    <a:pt x="5017" y="17390"/>
                  </a:lnTo>
                  <a:lnTo>
                    <a:pt x="5091" y="17147"/>
                  </a:lnTo>
                  <a:lnTo>
                    <a:pt x="5164" y="16903"/>
                  </a:lnTo>
                  <a:lnTo>
                    <a:pt x="5188" y="16635"/>
                  </a:lnTo>
                  <a:lnTo>
                    <a:pt x="5212" y="16392"/>
                  </a:lnTo>
                  <a:lnTo>
                    <a:pt x="5212" y="16392"/>
                  </a:lnTo>
                  <a:lnTo>
                    <a:pt x="5188" y="16100"/>
                  </a:lnTo>
                  <a:lnTo>
                    <a:pt x="5139" y="15832"/>
                  </a:lnTo>
                  <a:lnTo>
                    <a:pt x="5066" y="15564"/>
                  </a:lnTo>
                  <a:lnTo>
                    <a:pt x="4969" y="15296"/>
                  </a:lnTo>
                  <a:lnTo>
                    <a:pt x="4847" y="15052"/>
                  </a:lnTo>
                  <a:lnTo>
                    <a:pt x="4701" y="14833"/>
                  </a:lnTo>
                  <a:lnTo>
                    <a:pt x="4530" y="14638"/>
                  </a:lnTo>
                  <a:lnTo>
                    <a:pt x="4336" y="14443"/>
                  </a:lnTo>
                  <a:lnTo>
                    <a:pt x="4336" y="14443"/>
                  </a:lnTo>
                  <a:close/>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20" name="Shape 684"/>
            <p:cNvSpPr/>
            <p:nvPr/>
          </p:nvSpPr>
          <p:spPr>
            <a:xfrm>
              <a:off x="756475" y="3090675"/>
              <a:ext cx="81625" cy="318475"/>
            </a:xfrm>
            <a:custGeom>
              <a:avLst/>
              <a:gdLst/>
              <a:ahLst/>
              <a:cxnLst/>
              <a:rect l="0" t="0" r="0" b="0"/>
              <a:pathLst>
                <a:path w="3265" h="12739" fill="none" extrusionOk="0">
                  <a:moveTo>
                    <a:pt x="2387" y="1"/>
                  </a:moveTo>
                  <a:lnTo>
                    <a:pt x="877" y="1"/>
                  </a:lnTo>
                  <a:lnTo>
                    <a:pt x="877" y="9158"/>
                  </a:lnTo>
                  <a:lnTo>
                    <a:pt x="877" y="9158"/>
                  </a:lnTo>
                  <a:lnTo>
                    <a:pt x="853" y="9353"/>
                  </a:lnTo>
                  <a:lnTo>
                    <a:pt x="780" y="9548"/>
                  </a:lnTo>
                  <a:lnTo>
                    <a:pt x="682" y="9719"/>
                  </a:lnTo>
                  <a:lnTo>
                    <a:pt x="536" y="9889"/>
                  </a:lnTo>
                  <a:lnTo>
                    <a:pt x="536" y="9889"/>
                  </a:lnTo>
                  <a:lnTo>
                    <a:pt x="415" y="10011"/>
                  </a:lnTo>
                  <a:lnTo>
                    <a:pt x="317" y="10133"/>
                  </a:lnTo>
                  <a:lnTo>
                    <a:pt x="220" y="10279"/>
                  </a:lnTo>
                  <a:lnTo>
                    <a:pt x="147" y="10425"/>
                  </a:lnTo>
                  <a:lnTo>
                    <a:pt x="74" y="10595"/>
                  </a:lnTo>
                  <a:lnTo>
                    <a:pt x="49" y="10766"/>
                  </a:lnTo>
                  <a:lnTo>
                    <a:pt x="1" y="10936"/>
                  </a:lnTo>
                  <a:lnTo>
                    <a:pt x="1" y="11107"/>
                  </a:lnTo>
                  <a:lnTo>
                    <a:pt x="1" y="11107"/>
                  </a:lnTo>
                  <a:lnTo>
                    <a:pt x="1" y="11253"/>
                  </a:lnTo>
                  <a:lnTo>
                    <a:pt x="25" y="11423"/>
                  </a:lnTo>
                  <a:lnTo>
                    <a:pt x="74" y="11570"/>
                  </a:lnTo>
                  <a:lnTo>
                    <a:pt x="122" y="11740"/>
                  </a:lnTo>
                  <a:lnTo>
                    <a:pt x="195" y="11862"/>
                  </a:lnTo>
                  <a:lnTo>
                    <a:pt x="293" y="12008"/>
                  </a:lnTo>
                  <a:lnTo>
                    <a:pt x="366" y="12130"/>
                  </a:lnTo>
                  <a:lnTo>
                    <a:pt x="488" y="12251"/>
                  </a:lnTo>
                  <a:lnTo>
                    <a:pt x="585" y="12349"/>
                  </a:lnTo>
                  <a:lnTo>
                    <a:pt x="731" y="12446"/>
                  </a:lnTo>
                  <a:lnTo>
                    <a:pt x="853" y="12519"/>
                  </a:lnTo>
                  <a:lnTo>
                    <a:pt x="999" y="12592"/>
                  </a:lnTo>
                  <a:lnTo>
                    <a:pt x="1145" y="12666"/>
                  </a:lnTo>
                  <a:lnTo>
                    <a:pt x="1316" y="12690"/>
                  </a:lnTo>
                  <a:lnTo>
                    <a:pt x="1462" y="12714"/>
                  </a:lnTo>
                  <a:lnTo>
                    <a:pt x="1632" y="12739"/>
                  </a:lnTo>
                  <a:lnTo>
                    <a:pt x="1632" y="12739"/>
                  </a:lnTo>
                  <a:lnTo>
                    <a:pt x="1803" y="12714"/>
                  </a:lnTo>
                  <a:lnTo>
                    <a:pt x="1949" y="12690"/>
                  </a:lnTo>
                  <a:lnTo>
                    <a:pt x="2119" y="12666"/>
                  </a:lnTo>
                  <a:lnTo>
                    <a:pt x="2266" y="12592"/>
                  </a:lnTo>
                  <a:lnTo>
                    <a:pt x="2412" y="12519"/>
                  </a:lnTo>
                  <a:lnTo>
                    <a:pt x="2533" y="12446"/>
                  </a:lnTo>
                  <a:lnTo>
                    <a:pt x="2680" y="12349"/>
                  </a:lnTo>
                  <a:lnTo>
                    <a:pt x="2777" y="12251"/>
                  </a:lnTo>
                  <a:lnTo>
                    <a:pt x="2899" y="12130"/>
                  </a:lnTo>
                  <a:lnTo>
                    <a:pt x="2972" y="12008"/>
                  </a:lnTo>
                  <a:lnTo>
                    <a:pt x="3069" y="11862"/>
                  </a:lnTo>
                  <a:lnTo>
                    <a:pt x="3142" y="11740"/>
                  </a:lnTo>
                  <a:lnTo>
                    <a:pt x="3191" y="11570"/>
                  </a:lnTo>
                  <a:lnTo>
                    <a:pt x="3240" y="11423"/>
                  </a:lnTo>
                  <a:lnTo>
                    <a:pt x="3264" y="11253"/>
                  </a:lnTo>
                  <a:lnTo>
                    <a:pt x="3264" y="11107"/>
                  </a:lnTo>
                  <a:lnTo>
                    <a:pt x="3264" y="11107"/>
                  </a:lnTo>
                  <a:lnTo>
                    <a:pt x="3264" y="10936"/>
                  </a:lnTo>
                  <a:lnTo>
                    <a:pt x="3215" y="10766"/>
                  </a:lnTo>
                  <a:lnTo>
                    <a:pt x="3191" y="10595"/>
                  </a:lnTo>
                  <a:lnTo>
                    <a:pt x="3118" y="10425"/>
                  </a:lnTo>
                  <a:lnTo>
                    <a:pt x="3045" y="10279"/>
                  </a:lnTo>
                  <a:lnTo>
                    <a:pt x="2947" y="10133"/>
                  </a:lnTo>
                  <a:lnTo>
                    <a:pt x="2850" y="10011"/>
                  </a:lnTo>
                  <a:lnTo>
                    <a:pt x="2728" y="9889"/>
                  </a:lnTo>
                  <a:lnTo>
                    <a:pt x="2728" y="9889"/>
                  </a:lnTo>
                  <a:lnTo>
                    <a:pt x="2582" y="9719"/>
                  </a:lnTo>
                  <a:lnTo>
                    <a:pt x="2485" y="9548"/>
                  </a:lnTo>
                  <a:lnTo>
                    <a:pt x="2412" y="9353"/>
                  </a:lnTo>
                  <a:lnTo>
                    <a:pt x="2387" y="9158"/>
                  </a:lnTo>
                  <a:lnTo>
                    <a:pt x="2387" y="1"/>
                  </a:lnTo>
                  <a:close/>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21" name="Shape 685"/>
            <p:cNvSpPr/>
            <p:nvPr/>
          </p:nvSpPr>
          <p:spPr>
            <a:xfrm>
              <a:off x="802750" y="3129050"/>
              <a:ext cx="13425" cy="25"/>
            </a:xfrm>
            <a:custGeom>
              <a:avLst/>
              <a:gdLst/>
              <a:ahLst/>
              <a:cxnLst/>
              <a:rect l="0" t="0" r="0" b="0"/>
              <a:pathLst>
                <a:path w="537" h="1" fill="none" extrusionOk="0">
                  <a:moveTo>
                    <a:pt x="536" y="0"/>
                  </a:moveTo>
                  <a:lnTo>
                    <a:pt x="0" y="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22" name="Shape 686"/>
            <p:cNvSpPr/>
            <p:nvPr/>
          </p:nvSpPr>
          <p:spPr>
            <a:xfrm>
              <a:off x="802750" y="3162525"/>
              <a:ext cx="13425" cy="25"/>
            </a:xfrm>
            <a:custGeom>
              <a:avLst/>
              <a:gdLst/>
              <a:ahLst/>
              <a:cxnLst/>
              <a:rect l="0" t="0" r="0" b="0"/>
              <a:pathLst>
                <a:path w="537" h="1" fill="none" extrusionOk="0">
                  <a:moveTo>
                    <a:pt x="536" y="1"/>
                  </a:moveTo>
                  <a:lnTo>
                    <a:pt x="0"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23" name="Shape 687"/>
            <p:cNvSpPr/>
            <p:nvPr/>
          </p:nvSpPr>
          <p:spPr>
            <a:xfrm>
              <a:off x="802750" y="3196025"/>
              <a:ext cx="13425" cy="25"/>
            </a:xfrm>
            <a:custGeom>
              <a:avLst/>
              <a:gdLst/>
              <a:ahLst/>
              <a:cxnLst/>
              <a:rect l="0" t="0" r="0" b="0"/>
              <a:pathLst>
                <a:path w="537" h="1" fill="none" extrusionOk="0">
                  <a:moveTo>
                    <a:pt x="536" y="0"/>
                  </a:moveTo>
                  <a:lnTo>
                    <a:pt x="0" y="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24" name="Shape 688"/>
            <p:cNvSpPr/>
            <p:nvPr/>
          </p:nvSpPr>
          <p:spPr>
            <a:xfrm>
              <a:off x="802750" y="3229500"/>
              <a:ext cx="13425" cy="25"/>
            </a:xfrm>
            <a:custGeom>
              <a:avLst/>
              <a:gdLst/>
              <a:ahLst/>
              <a:cxnLst/>
              <a:rect l="0" t="0" r="0" b="0"/>
              <a:pathLst>
                <a:path w="537" h="1" fill="none" extrusionOk="0">
                  <a:moveTo>
                    <a:pt x="536" y="1"/>
                  </a:moveTo>
                  <a:lnTo>
                    <a:pt x="0"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25" name="Shape 689"/>
            <p:cNvSpPr/>
            <p:nvPr/>
          </p:nvSpPr>
          <p:spPr>
            <a:xfrm>
              <a:off x="802750" y="3263000"/>
              <a:ext cx="13425" cy="25"/>
            </a:xfrm>
            <a:custGeom>
              <a:avLst/>
              <a:gdLst/>
              <a:ahLst/>
              <a:cxnLst/>
              <a:rect l="0" t="0" r="0" b="0"/>
              <a:pathLst>
                <a:path w="537" h="1" fill="none" extrusionOk="0">
                  <a:moveTo>
                    <a:pt x="536" y="0"/>
                  </a:moveTo>
                  <a:lnTo>
                    <a:pt x="0" y="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26" name="Shape 690"/>
            <p:cNvSpPr/>
            <p:nvPr/>
          </p:nvSpPr>
          <p:spPr>
            <a:xfrm>
              <a:off x="802750" y="3296475"/>
              <a:ext cx="13425" cy="25"/>
            </a:xfrm>
            <a:custGeom>
              <a:avLst/>
              <a:gdLst/>
              <a:ahLst/>
              <a:cxnLst/>
              <a:rect l="0" t="0" r="0" b="0"/>
              <a:pathLst>
                <a:path w="537" h="1" fill="none" extrusionOk="0">
                  <a:moveTo>
                    <a:pt x="536" y="1"/>
                  </a:moveTo>
                  <a:lnTo>
                    <a:pt x="0"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grpSp>
      <p:sp>
        <p:nvSpPr>
          <p:cNvPr id="2" name="Rectángulo 1"/>
          <p:cNvSpPr/>
          <p:nvPr/>
        </p:nvSpPr>
        <p:spPr>
          <a:xfrm>
            <a:off x="2471479" y="1885144"/>
            <a:ext cx="2658622" cy="646331"/>
          </a:xfrm>
          <a:prstGeom prst="rect">
            <a:avLst/>
          </a:prstGeom>
        </p:spPr>
        <p:txBody>
          <a:bodyPr wrap="square">
            <a:spAutoFit/>
          </a:bodyPr>
          <a:lstStyle/>
          <a:p>
            <a:pPr lvl="0">
              <a:spcAft>
                <a:spcPts val="1000"/>
              </a:spcAft>
              <a:buClr>
                <a:srgbClr val="C7D3E6"/>
              </a:buClr>
              <a:buSzPct val="100000"/>
            </a:pPr>
            <a:r>
              <a:rPr lang="es-ES" sz="1200" dirty="0">
                <a:solidFill>
                  <a:srgbClr val="263248"/>
                </a:solidFill>
                <a:latin typeface="Roboto Condensed Light"/>
                <a:sym typeface="Roboto Condensed Light"/>
              </a:rPr>
              <a:t>Aplicar medidas de seguridad como la </a:t>
            </a:r>
            <a:r>
              <a:rPr lang="es-ES" sz="1200" dirty="0" err="1">
                <a:solidFill>
                  <a:srgbClr val="263248"/>
                </a:solidFill>
                <a:latin typeface="Roboto Condensed Light"/>
                <a:sym typeface="Roboto Condensed Light"/>
              </a:rPr>
              <a:t>seudonimización</a:t>
            </a:r>
            <a:r>
              <a:rPr lang="es-ES" sz="1200" dirty="0">
                <a:solidFill>
                  <a:srgbClr val="263248"/>
                </a:solidFill>
                <a:latin typeface="Roboto Condensed Light"/>
                <a:sym typeface="Roboto Condensed Light"/>
              </a:rPr>
              <a:t>, minimización y cifrado de la información.</a:t>
            </a:r>
            <a:endParaRPr lang="en" dirty="0"/>
          </a:p>
        </p:txBody>
      </p:sp>
      <p:sp>
        <p:nvSpPr>
          <p:cNvPr id="28" name="Shape 486"/>
          <p:cNvSpPr/>
          <p:nvPr/>
        </p:nvSpPr>
        <p:spPr>
          <a:xfrm>
            <a:off x="1445254" y="1411820"/>
            <a:ext cx="4861421" cy="3427308"/>
          </a:xfrm>
          <a:custGeom>
            <a:avLst/>
            <a:gdLst/>
            <a:ahLst/>
            <a:cxnLst/>
            <a:rect l="0" t="0" r="0" b="0"/>
            <a:pathLst>
              <a:path w="60958" h="86210" extrusionOk="0">
                <a:moveTo>
                  <a:pt x="28985" y="3938"/>
                </a:moveTo>
                <a:lnTo>
                  <a:pt x="29189" y="4006"/>
                </a:lnTo>
                <a:lnTo>
                  <a:pt x="29189" y="4141"/>
                </a:lnTo>
                <a:lnTo>
                  <a:pt x="29189" y="4277"/>
                </a:lnTo>
                <a:lnTo>
                  <a:pt x="28985" y="4345"/>
                </a:lnTo>
                <a:lnTo>
                  <a:pt x="28850" y="4277"/>
                </a:lnTo>
                <a:lnTo>
                  <a:pt x="28782" y="4141"/>
                </a:lnTo>
                <a:lnTo>
                  <a:pt x="28850" y="4006"/>
                </a:lnTo>
                <a:lnTo>
                  <a:pt x="28985" y="3938"/>
                </a:lnTo>
                <a:close/>
                <a:moveTo>
                  <a:pt x="30479" y="3734"/>
                </a:moveTo>
                <a:lnTo>
                  <a:pt x="30615" y="3802"/>
                </a:lnTo>
                <a:lnTo>
                  <a:pt x="30750" y="3870"/>
                </a:lnTo>
                <a:lnTo>
                  <a:pt x="30818" y="4006"/>
                </a:lnTo>
                <a:lnTo>
                  <a:pt x="30818" y="4141"/>
                </a:lnTo>
                <a:lnTo>
                  <a:pt x="30818" y="4277"/>
                </a:lnTo>
                <a:lnTo>
                  <a:pt x="30750" y="4345"/>
                </a:lnTo>
                <a:lnTo>
                  <a:pt x="30615" y="4481"/>
                </a:lnTo>
                <a:lnTo>
                  <a:pt x="30343" y="4481"/>
                </a:lnTo>
                <a:lnTo>
                  <a:pt x="30207" y="4345"/>
                </a:lnTo>
                <a:lnTo>
                  <a:pt x="30139" y="4277"/>
                </a:lnTo>
                <a:lnTo>
                  <a:pt x="30139" y="4141"/>
                </a:lnTo>
                <a:lnTo>
                  <a:pt x="30139" y="4006"/>
                </a:lnTo>
                <a:lnTo>
                  <a:pt x="30207" y="3870"/>
                </a:lnTo>
                <a:lnTo>
                  <a:pt x="30343" y="3802"/>
                </a:lnTo>
                <a:lnTo>
                  <a:pt x="30479" y="3734"/>
                </a:lnTo>
                <a:close/>
                <a:moveTo>
                  <a:pt x="56885" y="7943"/>
                </a:moveTo>
                <a:lnTo>
                  <a:pt x="56885" y="78132"/>
                </a:lnTo>
                <a:lnTo>
                  <a:pt x="56817" y="78200"/>
                </a:lnTo>
                <a:lnTo>
                  <a:pt x="4209" y="78200"/>
                </a:lnTo>
                <a:lnTo>
                  <a:pt x="4141" y="78132"/>
                </a:lnTo>
                <a:lnTo>
                  <a:pt x="4141" y="7943"/>
                </a:lnTo>
                <a:close/>
                <a:moveTo>
                  <a:pt x="30479" y="80440"/>
                </a:moveTo>
                <a:lnTo>
                  <a:pt x="30071" y="80508"/>
                </a:lnTo>
                <a:lnTo>
                  <a:pt x="29732" y="80576"/>
                </a:lnTo>
                <a:lnTo>
                  <a:pt x="29461" y="80779"/>
                </a:lnTo>
                <a:lnTo>
                  <a:pt x="29189" y="80983"/>
                </a:lnTo>
                <a:lnTo>
                  <a:pt x="28917" y="81255"/>
                </a:lnTo>
                <a:lnTo>
                  <a:pt x="28782" y="81594"/>
                </a:lnTo>
                <a:lnTo>
                  <a:pt x="28646" y="81933"/>
                </a:lnTo>
                <a:lnTo>
                  <a:pt x="28646" y="82273"/>
                </a:lnTo>
                <a:lnTo>
                  <a:pt x="28646" y="82341"/>
                </a:lnTo>
                <a:lnTo>
                  <a:pt x="28646" y="82680"/>
                </a:lnTo>
                <a:lnTo>
                  <a:pt x="28782" y="83020"/>
                </a:lnTo>
                <a:lnTo>
                  <a:pt x="28985" y="83291"/>
                </a:lnTo>
                <a:lnTo>
                  <a:pt x="29189" y="83563"/>
                </a:lnTo>
                <a:lnTo>
                  <a:pt x="29461" y="83834"/>
                </a:lnTo>
                <a:lnTo>
                  <a:pt x="29800" y="83970"/>
                </a:lnTo>
                <a:lnTo>
                  <a:pt x="30139" y="84106"/>
                </a:lnTo>
                <a:lnTo>
                  <a:pt x="30818" y="84106"/>
                </a:lnTo>
                <a:lnTo>
                  <a:pt x="31158" y="83970"/>
                </a:lnTo>
                <a:lnTo>
                  <a:pt x="31497" y="83766"/>
                </a:lnTo>
                <a:lnTo>
                  <a:pt x="31768" y="83563"/>
                </a:lnTo>
                <a:lnTo>
                  <a:pt x="31972" y="83291"/>
                </a:lnTo>
                <a:lnTo>
                  <a:pt x="32176" y="83020"/>
                </a:lnTo>
                <a:lnTo>
                  <a:pt x="32244" y="82612"/>
                </a:lnTo>
                <a:lnTo>
                  <a:pt x="32312" y="82273"/>
                </a:lnTo>
                <a:lnTo>
                  <a:pt x="32244" y="81933"/>
                </a:lnTo>
                <a:lnTo>
                  <a:pt x="32176" y="81594"/>
                </a:lnTo>
                <a:lnTo>
                  <a:pt x="31972" y="81255"/>
                </a:lnTo>
                <a:lnTo>
                  <a:pt x="31768" y="80983"/>
                </a:lnTo>
                <a:lnTo>
                  <a:pt x="31497" y="80779"/>
                </a:lnTo>
                <a:lnTo>
                  <a:pt x="31158" y="80576"/>
                </a:lnTo>
                <a:lnTo>
                  <a:pt x="30818" y="80508"/>
                </a:lnTo>
                <a:lnTo>
                  <a:pt x="30479" y="80440"/>
                </a:lnTo>
                <a:close/>
                <a:moveTo>
                  <a:pt x="30886" y="80304"/>
                </a:moveTo>
                <a:lnTo>
                  <a:pt x="31225" y="80440"/>
                </a:lnTo>
                <a:lnTo>
                  <a:pt x="31565" y="80644"/>
                </a:lnTo>
                <a:lnTo>
                  <a:pt x="31904" y="80847"/>
                </a:lnTo>
                <a:lnTo>
                  <a:pt x="32108" y="81187"/>
                </a:lnTo>
                <a:lnTo>
                  <a:pt x="32312" y="81526"/>
                </a:lnTo>
                <a:lnTo>
                  <a:pt x="32447" y="81866"/>
                </a:lnTo>
                <a:lnTo>
                  <a:pt x="32447" y="82273"/>
                </a:lnTo>
                <a:lnTo>
                  <a:pt x="32447" y="82680"/>
                </a:lnTo>
                <a:lnTo>
                  <a:pt x="32312" y="83020"/>
                </a:lnTo>
                <a:lnTo>
                  <a:pt x="32108" y="83359"/>
                </a:lnTo>
                <a:lnTo>
                  <a:pt x="31904" y="83698"/>
                </a:lnTo>
                <a:lnTo>
                  <a:pt x="31565" y="83902"/>
                </a:lnTo>
                <a:lnTo>
                  <a:pt x="31225" y="84106"/>
                </a:lnTo>
                <a:lnTo>
                  <a:pt x="30886" y="84241"/>
                </a:lnTo>
                <a:lnTo>
                  <a:pt x="30479" y="84309"/>
                </a:lnTo>
                <a:lnTo>
                  <a:pt x="30071" y="84241"/>
                </a:lnTo>
                <a:lnTo>
                  <a:pt x="29732" y="84106"/>
                </a:lnTo>
                <a:lnTo>
                  <a:pt x="29393" y="83970"/>
                </a:lnTo>
                <a:lnTo>
                  <a:pt x="29053" y="83698"/>
                </a:lnTo>
                <a:lnTo>
                  <a:pt x="28850" y="83427"/>
                </a:lnTo>
                <a:lnTo>
                  <a:pt x="28646" y="83087"/>
                </a:lnTo>
                <a:lnTo>
                  <a:pt x="28510" y="82748"/>
                </a:lnTo>
                <a:lnTo>
                  <a:pt x="28442" y="82341"/>
                </a:lnTo>
                <a:lnTo>
                  <a:pt x="28442" y="82273"/>
                </a:lnTo>
                <a:lnTo>
                  <a:pt x="28510" y="81866"/>
                </a:lnTo>
                <a:lnTo>
                  <a:pt x="28646" y="81526"/>
                </a:lnTo>
                <a:lnTo>
                  <a:pt x="28782" y="81187"/>
                </a:lnTo>
                <a:lnTo>
                  <a:pt x="29053" y="80847"/>
                </a:lnTo>
                <a:lnTo>
                  <a:pt x="29325" y="80644"/>
                </a:lnTo>
                <a:lnTo>
                  <a:pt x="29664" y="80440"/>
                </a:lnTo>
                <a:lnTo>
                  <a:pt x="30071" y="80304"/>
                </a:lnTo>
                <a:close/>
                <a:moveTo>
                  <a:pt x="3530" y="815"/>
                </a:moveTo>
                <a:lnTo>
                  <a:pt x="2987" y="883"/>
                </a:lnTo>
                <a:lnTo>
                  <a:pt x="2512" y="1019"/>
                </a:lnTo>
                <a:lnTo>
                  <a:pt x="2036" y="1290"/>
                </a:lnTo>
                <a:lnTo>
                  <a:pt x="1629" y="1630"/>
                </a:lnTo>
                <a:lnTo>
                  <a:pt x="1290" y="2037"/>
                </a:lnTo>
                <a:lnTo>
                  <a:pt x="1086" y="2512"/>
                </a:lnTo>
                <a:lnTo>
                  <a:pt x="950" y="2987"/>
                </a:lnTo>
                <a:lnTo>
                  <a:pt x="882" y="3530"/>
                </a:lnTo>
                <a:lnTo>
                  <a:pt x="882" y="82612"/>
                </a:lnTo>
                <a:lnTo>
                  <a:pt x="950" y="83155"/>
                </a:lnTo>
                <a:lnTo>
                  <a:pt x="1086" y="83698"/>
                </a:lnTo>
                <a:lnTo>
                  <a:pt x="1358" y="84174"/>
                </a:lnTo>
                <a:lnTo>
                  <a:pt x="1765" y="84581"/>
                </a:lnTo>
                <a:lnTo>
                  <a:pt x="2172" y="84852"/>
                </a:lnTo>
                <a:lnTo>
                  <a:pt x="2715" y="85124"/>
                </a:lnTo>
                <a:lnTo>
                  <a:pt x="3258" y="85260"/>
                </a:lnTo>
                <a:lnTo>
                  <a:pt x="3869" y="85328"/>
                </a:lnTo>
                <a:lnTo>
                  <a:pt x="57156" y="85328"/>
                </a:lnTo>
                <a:lnTo>
                  <a:pt x="57767" y="85260"/>
                </a:lnTo>
                <a:lnTo>
                  <a:pt x="58310" y="85124"/>
                </a:lnTo>
                <a:lnTo>
                  <a:pt x="58785" y="84852"/>
                </a:lnTo>
                <a:lnTo>
                  <a:pt x="59260" y="84513"/>
                </a:lnTo>
                <a:lnTo>
                  <a:pt x="59600" y="84106"/>
                </a:lnTo>
                <a:lnTo>
                  <a:pt x="59871" y="83631"/>
                </a:lnTo>
                <a:lnTo>
                  <a:pt x="60075" y="83087"/>
                </a:lnTo>
                <a:lnTo>
                  <a:pt x="60143" y="82477"/>
                </a:lnTo>
                <a:lnTo>
                  <a:pt x="60143" y="3530"/>
                </a:lnTo>
                <a:lnTo>
                  <a:pt x="60075" y="2987"/>
                </a:lnTo>
                <a:lnTo>
                  <a:pt x="59939" y="2512"/>
                </a:lnTo>
                <a:lnTo>
                  <a:pt x="59668" y="2037"/>
                </a:lnTo>
                <a:lnTo>
                  <a:pt x="59328" y="1630"/>
                </a:lnTo>
                <a:lnTo>
                  <a:pt x="58921" y="1290"/>
                </a:lnTo>
                <a:lnTo>
                  <a:pt x="58446" y="1019"/>
                </a:lnTo>
                <a:lnTo>
                  <a:pt x="57903" y="883"/>
                </a:lnTo>
                <a:lnTo>
                  <a:pt x="57360" y="815"/>
                </a:lnTo>
                <a:close/>
                <a:moveTo>
                  <a:pt x="57971" y="679"/>
                </a:moveTo>
                <a:lnTo>
                  <a:pt x="58514" y="883"/>
                </a:lnTo>
                <a:lnTo>
                  <a:pt x="58989" y="1155"/>
                </a:lnTo>
                <a:lnTo>
                  <a:pt x="59464" y="1494"/>
                </a:lnTo>
                <a:lnTo>
                  <a:pt x="59804" y="1901"/>
                </a:lnTo>
                <a:lnTo>
                  <a:pt x="60075" y="2444"/>
                </a:lnTo>
                <a:lnTo>
                  <a:pt x="60211" y="2987"/>
                </a:lnTo>
                <a:lnTo>
                  <a:pt x="60279" y="3530"/>
                </a:lnTo>
                <a:lnTo>
                  <a:pt x="60279" y="82477"/>
                </a:lnTo>
                <a:lnTo>
                  <a:pt x="60211" y="83087"/>
                </a:lnTo>
                <a:lnTo>
                  <a:pt x="60075" y="83698"/>
                </a:lnTo>
                <a:lnTo>
                  <a:pt x="59736" y="84174"/>
                </a:lnTo>
                <a:lnTo>
                  <a:pt x="59396" y="84649"/>
                </a:lnTo>
                <a:lnTo>
                  <a:pt x="58921" y="84988"/>
                </a:lnTo>
                <a:lnTo>
                  <a:pt x="58378" y="85260"/>
                </a:lnTo>
                <a:lnTo>
                  <a:pt x="57767" y="85463"/>
                </a:lnTo>
                <a:lnTo>
                  <a:pt x="57156" y="85531"/>
                </a:lnTo>
                <a:lnTo>
                  <a:pt x="3869" y="85531"/>
                </a:lnTo>
                <a:lnTo>
                  <a:pt x="3190" y="85463"/>
                </a:lnTo>
                <a:lnTo>
                  <a:pt x="2647" y="85260"/>
                </a:lnTo>
                <a:lnTo>
                  <a:pt x="2104" y="84988"/>
                </a:lnTo>
                <a:lnTo>
                  <a:pt x="1629" y="84649"/>
                </a:lnTo>
                <a:lnTo>
                  <a:pt x="1222" y="84241"/>
                </a:lnTo>
                <a:lnTo>
                  <a:pt x="950" y="83766"/>
                </a:lnTo>
                <a:lnTo>
                  <a:pt x="747" y="83223"/>
                </a:lnTo>
                <a:lnTo>
                  <a:pt x="679" y="82612"/>
                </a:lnTo>
                <a:lnTo>
                  <a:pt x="679" y="3530"/>
                </a:lnTo>
                <a:lnTo>
                  <a:pt x="747" y="2987"/>
                </a:lnTo>
                <a:lnTo>
                  <a:pt x="950" y="2444"/>
                </a:lnTo>
                <a:lnTo>
                  <a:pt x="1154" y="1901"/>
                </a:lnTo>
                <a:lnTo>
                  <a:pt x="1561" y="1494"/>
                </a:lnTo>
                <a:lnTo>
                  <a:pt x="1969" y="1155"/>
                </a:lnTo>
                <a:lnTo>
                  <a:pt x="2444" y="883"/>
                </a:lnTo>
                <a:lnTo>
                  <a:pt x="2987" y="679"/>
                </a:lnTo>
                <a:close/>
                <a:moveTo>
                  <a:pt x="3530" y="1"/>
                </a:moveTo>
                <a:lnTo>
                  <a:pt x="2851" y="68"/>
                </a:lnTo>
                <a:lnTo>
                  <a:pt x="2172" y="204"/>
                </a:lnTo>
                <a:lnTo>
                  <a:pt x="1561" y="544"/>
                </a:lnTo>
                <a:lnTo>
                  <a:pt x="1018" y="1019"/>
                </a:lnTo>
                <a:lnTo>
                  <a:pt x="611" y="1562"/>
                </a:lnTo>
                <a:lnTo>
                  <a:pt x="272" y="2173"/>
                </a:lnTo>
                <a:lnTo>
                  <a:pt x="68" y="2852"/>
                </a:lnTo>
                <a:lnTo>
                  <a:pt x="0" y="3530"/>
                </a:lnTo>
                <a:lnTo>
                  <a:pt x="0" y="82612"/>
                </a:lnTo>
                <a:lnTo>
                  <a:pt x="68" y="83359"/>
                </a:lnTo>
                <a:lnTo>
                  <a:pt x="339" y="84038"/>
                </a:lnTo>
                <a:lnTo>
                  <a:pt x="679" y="84649"/>
                </a:lnTo>
                <a:lnTo>
                  <a:pt x="1154" y="85124"/>
                </a:lnTo>
                <a:lnTo>
                  <a:pt x="1697" y="85599"/>
                </a:lnTo>
                <a:lnTo>
                  <a:pt x="2376" y="85938"/>
                </a:lnTo>
                <a:lnTo>
                  <a:pt x="3055" y="86142"/>
                </a:lnTo>
                <a:lnTo>
                  <a:pt x="3869" y="86210"/>
                </a:lnTo>
                <a:lnTo>
                  <a:pt x="57156" y="86210"/>
                </a:lnTo>
                <a:lnTo>
                  <a:pt x="57903" y="86142"/>
                </a:lnTo>
                <a:lnTo>
                  <a:pt x="58582" y="85938"/>
                </a:lnTo>
                <a:lnTo>
                  <a:pt x="59260" y="85599"/>
                </a:lnTo>
                <a:lnTo>
                  <a:pt x="59804" y="85124"/>
                </a:lnTo>
                <a:lnTo>
                  <a:pt x="60347" y="84581"/>
                </a:lnTo>
                <a:lnTo>
                  <a:pt x="60686" y="83970"/>
                </a:lnTo>
                <a:lnTo>
                  <a:pt x="60890" y="83223"/>
                </a:lnTo>
                <a:lnTo>
                  <a:pt x="60957" y="82477"/>
                </a:lnTo>
                <a:lnTo>
                  <a:pt x="60957" y="3530"/>
                </a:lnTo>
                <a:lnTo>
                  <a:pt x="60890" y="2852"/>
                </a:lnTo>
                <a:lnTo>
                  <a:pt x="60686" y="2173"/>
                </a:lnTo>
                <a:lnTo>
                  <a:pt x="60347" y="1562"/>
                </a:lnTo>
                <a:lnTo>
                  <a:pt x="59939" y="1019"/>
                </a:lnTo>
                <a:lnTo>
                  <a:pt x="59396" y="544"/>
                </a:lnTo>
                <a:lnTo>
                  <a:pt x="58785" y="204"/>
                </a:lnTo>
                <a:lnTo>
                  <a:pt x="58106" y="68"/>
                </a:lnTo>
                <a:lnTo>
                  <a:pt x="57360" y="1"/>
                </a:lnTo>
                <a:close/>
              </a:path>
            </a:pathLst>
          </a:custGeom>
          <a:solidFill>
            <a:srgbClr val="C7D3E6"/>
          </a:solidFill>
          <a:ln w="9525" cap="flat" cmpd="sng">
            <a:solidFill>
              <a:srgbClr val="92A8C8"/>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solidFill>
                <a:srgbClr val="3F5378"/>
              </a:solidFill>
              <a:latin typeface="Roboto Condensed"/>
              <a:ea typeface="Roboto Condensed"/>
              <a:cs typeface="Roboto Condensed"/>
              <a:sym typeface="Roboto Condensed"/>
            </a:endParaRPr>
          </a:p>
        </p:txBody>
      </p:sp>
      <p:sp>
        <p:nvSpPr>
          <p:cNvPr id="29" name="Rectángulo 28"/>
          <p:cNvSpPr/>
          <p:nvPr/>
        </p:nvSpPr>
        <p:spPr>
          <a:xfrm>
            <a:off x="2218083" y="3580596"/>
            <a:ext cx="2658622" cy="830997"/>
          </a:xfrm>
          <a:prstGeom prst="rect">
            <a:avLst/>
          </a:prstGeom>
        </p:spPr>
        <p:txBody>
          <a:bodyPr wrap="square">
            <a:spAutoFit/>
          </a:bodyPr>
          <a:lstStyle/>
          <a:p>
            <a:pPr marL="228600" lvl="0"/>
            <a:r>
              <a:rPr lang="en" sz="1200" dirty="0">
                <a:solidFill>
                  <a:srgbClr val="263248"/>
                </a:solidFill>
                <a:latin typeface="Roboto Condensed Light"/>
              </a:rPr>
              <a:t>Si considera o cree que el tratamiento de datos conlleva un riesgo alto, consultar a la autoridad competente (AEPD).</a:t>
            </a:r>
          </a:p>
        </p:txBody>
      </p:sp>
      <p:sp>
        <p:nvSpPr>
          <p:cNvPr id="3" name="Rectángulo 2"/>
          <p:cNvSpPr/>
          <p:nvPr/>
        </p:nvSpPr>
        <p:spPr>
          <a:xfrm>
            <a:off x="2471479" y="2690821"/>
            <a:ext cx="2593203" cy="830997"/>
          </a:xfrm>
          <a:prstGeom prst="rect">
            <a:avLst/>
          </a:prstGeom>
        </p:spPr>
        <p:txBody>
          <a:bodyPr wrap="square">
            <a:spAutoFit/>
          </a:bodyPr>
          <a:lstStyle/>
          <a:p>
            <a:r>
              <a:rPr lang="en" sz="1200" dirty="0">
                <a:solidFill>
                  <a:srgbClr val="263248"/>
                </a:solidFill>
                <a:latin typeface="Roboto Condensed Light"/>
              </a:rPr>
              <a:t>Verificar que nuestros proveedores de servicios cumplen con el RGPD a través de los contratos de encargado de tratamiento.</a:t>
            </a:r>
            <a:endParaRPr lang="es-ES" sz="1200" dirty="0">
              <a:solidFill>
                <a:srgbClr val="263248"/>
              </a:solidFill>
              <a:latin typeface="Roboto Condensed Light"/>
            </a:endParaRPr>
          </a:p>
        </p:txBody>
      </p:sp>
      <p:pic>
        <p:nvPicPr>
          <p:cNvPr id="30" name="Imagen 1" descr="C:\Users\dsantacruz\Desktop\Logo_actual_psn_serc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8331" y="37523"/>
            <a:ext cx="1781227" cy="37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39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Shape 221"/>
          <p:cNvSpPr txBox="1">
            <a:spLocks noGrp="1"/>
          </p:cNvSpPr>
          <p:nvPr>
            <p:ph type="ctrTitle"/>
          </p:nvPr>
        </p:nvSpPr>
        <p:spPr>
          <a:xfrm>
            <a:off x="463524" y="3136200"/>
            <a:ext cx="4365329" cy="1159800"/>
          </a:xfrm>
          <a:prstGeom prst="rect">
            <a:avLst/>
          </a:prstGeom>
        </p:spPr>
        <p:txBody>
          <a:bodyPr wrap="square" lIns="91425" tIns="91425" rIns="91425" bIns="91425" anchor="b" anchorCtr="0">
            <a:noAutofit/>
          </a:bodyPr>
          <a:lstStyle/>
          <a:p>
            <a:pPr lvl="0" rtl="0">
              <a:spcBef>
                <a:spcPts val="0"/>
              </a:spcBef>
              <a:buNone/>
            </a:pPr>
            <a:r>
              <a:rPr lang="en" dirty="0"/>
              <a:t>EL CONSENTIMIENTO DEL TITULAR</a:t>
            </a:r>
          </a:p>
        </p:txBody>
      </p:sp>
      <p:sp>
        <p:nvSpPr>
          <p:cNvPr id="5" name="Shape 222"/>
          <p:cNvSpPr txBox="1">
            <a:spLocks noGrp="1"/>
          </p:cNvSpPr>
          <p:nvPr>
            <p:ph type="subTitle" idx="1"/>
          </p:nvPr>
        </p:nvSpPr>
        <p:spPr>
          <a:xfrm>
            <a:off x="463523" y="4167300"/>
            <a:ext cx="4094400" cy="784800"/>
          </a:xfrm>
          <a:prstGeom prst="rect">
            <a:avLst/>
          </a:prstGeom>
        </p:spPr>
        <p:txBody>
          <a:bodyPr wrap="square" lIns="91425" tIns="91425" rIns="91425" bIns="91425" anchor="t" anchorCtr="0">
            <a:noAutofit/>
          </a:bodyPr>
          <a:lstStyle/>
          <a:p>
            <a:pPr lvl="0" rtl="0">
              <a:spcBef>
                <a:spcPts val="0"/>
              </a:spcBef>
              <a:buNone/>
            </a:pPr>
            <a:r>
              <a:rPr lang="en" dirty="0"/>
              <a:t>Requisitos y formas de obtenerlo</a:t>
            </a:r>
          </a:p>
        </p:txBody>
      </p:sp>
      <p:sp>
        <p:nvSpPr>
          <p:cNvPr id="223" name="Shape 223"/>
          <p:cNvSpPr txBox="1">
            <a:spLocks noGrp="1"/>
          </p:cNvSpPr>
          <p:nvPr>
            <p:ph type="sldNum" idx="12"/>
          </p:nvPr>
        </p:nvSpPr>
        <p:spPr>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14</a:t>
            </a:fld>
            <a:endParaRPr lang="en" dirty="0"/>
          </a:p>
        </p:txBody>
      </p:sp>
      <p:sp>
        <p:nvSpPr>
          <p:cNvPr id="224" name="Shape 224"/>
          <p:cNvSpPr txBox="1"/>
          <p:nvPr/>
        </p:nvSpPr>
        <p:spPr>
          <a:xfrm>
            <a:off x="463525" y="0"/>
            <a:ext cx="2181600" cy="3136200"/>
          </a:xfrm>
          <a:prstGeom prst="rect">
            <a:avLst/>
          </a:prstGeom>
          <a:noFill/>
          <a:ln>
            <a:noFill/>
          </a:ln>
        </p:spPr>
        <p:txBody>
          <a:bodyPr wrap="square" lIns="91425" tIns="91425" rIns="91425" bIns="91425" anchor="b" anchorCtr="0">
            <a:noAutofit/>
          </a:bodyPr>
          <a:lstStyle/>
          <a:p>
            <a:pPr lvl="0">
              <a:spcBef>
                <a:spcPts val="0"/>
              </a:spcBef>
              <a:buNone/>
            </a:pPr>
            <a:r>
              <a:rPr lang="en" sz="12000" b="1" dirty="0">
                <a:solidFill>
                  <a:srgbClr val="3F5378"/>
                </a:solidFill>
                <a:latin typeface="Roboto Condensed"/>
                <a:ea typeface="Roboto Condensed"/>
                <a:cs typeface="Roboto Condensed"/>
                <a:sym typeface="Roboto Condensed"/>
              </a:rPr>
              <a:t>3</a:t>
            </a:r>
          </a:p>
        </p:txBody>
      </p:sp>
    </p:spTree>
    <p:extLst>
      <p:ext uri="{BB962C8B-B14F-4D97-AF65-F5344CB8AC3E}">
        <p14:creationId xmlns:p14="http://schemas.microsoft.com/office/powerpoint/2010/main" val="3939864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Shape 300"/>
          <p:cNvSpPr txBox="1">
            <a:spLocks noGrp="1"/>
          </p:cNvSpPr>
          <p:nvPr>
            <p:ph type="title"/>
          </p:nvPr>
        </p:nvSpPr>
        <p:spPr>
          <a:prstGeom prst="rect">
            <a:avLst/>
          </a:prstGeom>
        </p:spPr>
        <p:txBody>
          <a:bodyPr wrap="square" lIns="91425" tIns="91425" rIns="91425" bIns="91425" anchor="ctr" anchorCtr="0">
            <a:noAutofit/>
          </a:bodyPr>
          <a:lstStyle/>
          <a:p>
            <a:pPr lvl="0" rtl="0">
              <a:spcBef>
                <a:spcPts val="0"/>
              </a:spcBef>
              <a:buNone/>
            </a:pPr>
            <a:r>
              <a:rPr lang="en" dirty="0"/>
              <a:t>EL CONSENTIMIENTO DEL TITULAR DE LOS DATOS</a:t>
            </a:r>
          </a:p>
        </p:txBody>
      </p:sp>
      <p:sp>
        <p:nvSpPr>
          <p:cNvPr id="301" name="Shape 301"/>
          <p:cNvSpPr txBox="1">
            <a:spLocks noGrp="1"/>
          </p:cNvSpPr>
          <p:nvPr>
            <p:ph type="body" idx="1"/>
          </p:nvPr>
        </p:nvSpPr>
        <p:spPr>
          <a:xfrm>
            <a:off x="814275" y="1327350"/>
            <a:ext cx="3688500" cy="3145500"/>
          </a:xfrm>
          <a:prstGeom prst="rect">
            <a:avLst/>
          </a:prstGeom>
        </p:spPr>
        <p:txBody>
          <a:bodyPr wrap="square" lIns="91425" tIns="91425" rIns="91425" bIns="91425" anchor="ctr" anchorCtr="0">
            <a:noAutofit/>
          </a:bodyPr>
          <a:lstStyle/>
          <a:p>
            <a:pPr lvl="0" rtl="0">
              <a:spcBef>
                <a:spcPts val="0"/>
              </a:spcBef>
              <a:buNone/>
            </a:pPr>
            <a:r>
              <a:rPr lang="en" sz="1800" dirty="0"/>
              <a:t>El consentimiento tácito o por omisión ya no se admite.</a:t>
            </a:r>
          </a:p>
          <a:p>
            <a:pPr lvl="0" rtl="0">
              <a:spcBef>
                <a:spcPts val="0"/>
              </a:spcBef>
              <a:buNone/>
            </a:pPr>
            <a:r>
              <a:rPr lang="en" sz="1800" dirty="0"/>
              <a:t>El consentimiento debe ser:</a:t>
            </a:r>
          </a:p>
          <a:p>
            <a:pPr marL="342900" indent="-342900">
              <a:buFontTx/>
              <a:buChar char="-"/>
            </a:pPr>
            <a:r>
              <a:rPr lang="en" sz="1800" dirty="0"/>
              <a:t>Explícito</a:t>
            </a:r>
          </a:p>
          <a:p>
            <a:pPr marL="342900" lvl="0" indent="-342900" rtl="0">
              <a:spcBef>
                <a:spcPts val="0"/>
              </a:spcBef>
              <a:buFontTx/>
              <a:buChar char="-"/>
            </a:pPr>
            <a:r>
              <a:rPr lang="en" sz="1800" dirty="0"/>
              <a:t>Inequívoco</a:t>
            </a:r>
          </a:p>
          <a:p>
            <a:pPr marL="342900" lvl="0" indent="-342900">
              <a:buFontTx/>
              <a:buChar char="-"/>
            </a:pPr>
            <a:r>
              <a:rPr lang="es-ES" sz="1800" dirty="0"/>
              <a:t>A través de una manifestación del interesado o mediante una clara acción afirmativa.</a:t>
            </a:r>
            <a:endParaRPr lang="en" sz="1800" dirty="0"/>
          </a:p>
        </p:txBody>
      </p:sp>
      <p:sp>
        <p:nvSpPr>
          <p:cNvPr id="303" name="Shape 303"/>
          <p:cNvSpPr txBox="1">
            <a:spLocks noGrp="1"/>
          </p:cNvSpPr>
          <p:nvPr>
            <p:ph type="sldNum" idx="12"/>
          </p:nvPr>
        </p:nvSpPr>
        <p:spPr>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15</a:t>
            </a:fld>
            <a:endParaRPr lang="en"/>
          </a:p>
        </p:txBody>
      </p:sp>
      <p:pic>
        <p:nvPicPr>
          <p:cNvPr id="302" name="Shape 302" descr="18.jpg"/>
          <p:cNvPicPr preferRelativeResize="0"/>
          <p:nvPr/>
        </p:nvPicPr>
        <p:blipFill rotWithShape="1">
          <a:blip r:embed="rId3">
            <a:alphaModFix/>
          </a:blip>
          <a:srcRect l="1653" r="42096"/>
          <a:stretch/>
        </p:blipFill>
        <p:spPr>
          <a:xfrm>
            <a:off x="4675374" y="909350"/>
            <a:ext cx="4097700" cy="4097700"/>
          </a:xfrm>
          <a:prstGeom prst="diamond">
            <a:avLst/>
          </a:prstGeom>
          <a:noFill/>
          <a:ln>
            <a:noFill/>
          </a:ln>
        </p:spPr>
      </p:pic>
      <p:grpSp>
        <p:nvGrpSpPr>
          <p:cNvPr id="12" name="Shape 606"/>
          <p:cNvGrpSpPr/>
          <p:nvPr/>
        </p:nvGrpSpPr>
        <p:grpSpPr>
          <a:xfrm>
            <a:off x="397706" y="579099"/>
            <a:ext cx="330269" cy="330251"/>
            <a:chOff x="1923675" y="1633650"/>
            <a:chExt cx="436000" cy="435975"/>
          </a:xfrm>
        </p:grpSpPr>
        <p:sp>
          <p:nvSpPr>
            <p:cNvPr id="13" name="Shape 607"/>
            <p:cNvSpPr/>
            <p:nvPr/>
          </p:nvSpPr>
          <p:spPr>
            <a:xfrm>
              <a:off x="2209250" y="1633650"/>
              <a:ext cx="150425" cy="150425"/>
            </a:xfrm>
            <a:custGeom>
              <a:avLst/>
              <a:gdLst/>
              <a:ahLst/>
              <a:cxnLst/>
              <a:rect l="0" t="0" r="0" b="0"/>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4" name="Shape 608"/>
            <p:cNvSpPr/>
            <p:nvPr/>
          </p:nvSpPr>
          <p:spPr>
            <a:xfrm>
              <a:off x="2019900" y="1757250"/>
              <a:ext cx="261825" cy="261850"/>
            </a:xfrm>
            <a:custGeom>
              <a:avLst/>
              <a:gdLst/>
              <a:ahLst/>
              <a:cxnLst/>
              <a:rect l="0" t="0" r="0" b="0"/>
              <a:pathLst>
                <a:path w="10473" h="10474" fill="none" extrusionOk="0">
                  <a:moveTo>
                    <a:pt x="10473" y="1"/>
                  </a:moveTo>
                  <a:lnTo>
                    <a:pt x="0" y="10473"/>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5" name="Shape 609"/>
            <p:cNvSpPr/>
            <p:nvPr/>
          </p:nvSpPr>
          <p:spPr>
            <a:xfrm>
              <a:off x="1923675" y="1681150"/>
              <a:ext cx="388500" cy="388475"/>
            </a:xfrm>
            <a:custGeom>
              <a:avLst/>
              <a:gdLst/>
              <a:ahLst/>
              <a:cxnLst/>
              <a:rect l="0" t="0" r="0" b="0"/>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6" name="Shape 610"/>
            <p:cNvSpPr/>
            <p:nvPr/>
          </p:nvSpPr>
          <p:spPr>
            <a:xfrm>
              <a:off x="1974225" y="1711575"/>
              <a:ext cx="261825" cy="261850"/>
            </a:xfrm>
            <a:custGeom>
              <a:avLst/>
              <a:gdLst/>
              <a:ahLst/>
              <a:cxnLst/>
              <a:rect l="0" t="0" r="0" b="0"/>
              <a:pathLst>
                <a:path w="10473" h="10474" fill="none" extrusionOk="0">
                  <a:moveTo>
                    <a:pt x="0" y="10474"/>
                  </a:moveTo>
                  <a:lnTo>
                    <a:pt x="10473"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7" name="Shape 611"/>
            <p:cNvSpPr/>
            <p:nvPr/>
          </p:nvSpPr>
          <p:spPr>
            <a:xfrm>
              <a:off x="1934650" y="2014200"/>
              <a:ext cx="44475" cy="44475"/>
            </a:xfrm>
            <a:custGeom>
              <a:avLst/>
              <a:gdLst/>
              <a:ahLst/>
              <a:cxnLst/>
              <a:rect l="0" t="0" r="0" b="0"/>
              <a:pathLst>
                <a:path w="1779" h="1779" fill="none" extrusionOk="0">
                  <a:moveTo>
                    <a:pt x="1778" y="1778"/>
                  </a:moveTo>
                  <a:lnTo>
                    <a:pt x="0" y="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8" name="Shape 612"/>
            <p:cNvSpPr/>
            <p:nvPr/>
          </p:nvSpPr>
          <p:spPr>
            <a:xfrm>
              <a:off x="1944375" y="1947225"/>
              <a:ext cx="101725" cy="101700"/>
            </a:xfrm>
            <a:custGeom>
              <a:avLst/>
              <a:gdLst/>
              <a:ahLst/>
              <a:cxnLst/>
              <a:rect l="0" t="0" r="0" b="0"/>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pSp>
      <p:pic>
        <p:nvPicPr>
          <p:cNvPr id="19" name="Imagen 1" descr="C:\Users\dsantacruz\Desktop\Logo_actual_psn_serc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8331" y="37523"/>
            <a:ext cx="1781227" cy="37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Shape 300"/>
          <p:cNvSpPr txBox="1">
            <a:spLocks noGrp="1"/>
          </p:cNvSpPr>
          <p:nvPr>
            <p:ph type="title"/>
          </p:nvPr>
        </p:nvSpPr>
        <p:spPr>
          <a:prstGeom prst="rect">
            <a:avLst/>
          </a:prstGeom>
        </p:spPr>
        <p:txBody>
          <a:bodyPr wrap="square" lIns="91425" tIns="91425" rIns="91425" bIns="91425" anchor="ctr" anchorCtr="0">
            <a:noAutofit/>
          </a:bodyPr>
          <a:lstStyle/>
          <a:p>
            <a:pPr lvl="0" rtl="0">
              <a:spcBef>
                <a:spcPts val="0"/>
              </a:spcBef>
              <a:buNone/>
            </a:pPr>
            <a:r>
              <a:rPr lang="en" dirty="0"/>
              <a:t>EL CONSENTIMIENTO DEL TITULAR DE LOS DATOS MENORES DE EDAD</a:t>
            </a:r>
          </a:p>
        </p:txBody>
      </p:sp>
      <p:sp>
        <p:nvSpPr>
          <p:cNvPr id="301" name="Shape 301"/>
          <p:cNvSpPr txBox="1">
            <a:spLocks noGrp="1"/>
          </p:cNvSpPr>
          <p:nvPr>
            <p:ph type="body" idx="1"/>
          </p:nvPr>
        </p:nvSpPr>
        <p:spPr>
          <a:xfrm>
            <a:off x="75063" y="1488406"/>
            <a:ext cx="4427712" cy="3463014"/>
          </a:xfrm>
          <a:prstGeom prst="rect">
            <a:avLst/>
          </a:prstGeom>
        </p:spPr>
        <p:txBody>
          <a:bodyPr wrap="square" lIns="91425" tIns="91425" rIns="91425" bIns="91425" anchor="ctr" anchorCtr="0">
            <a:noAutofit/>
          </a:bodyPr>
          <a:lstStyle/>
          <a:p>
            <a:pPr lvl="0" algn="just">
              <a:buNone/>
            </a:pPr>
            <a:r>
              <a:rPr lang="es-ES" sz="1800" dirty="0"/>
              <a:t>El tratamiento de los datos personales de un niño se considerará lícito cuando tenga como </a:t>
            </a:r>
            <a:r>
              <a:rPr lang="es-ES" sz="1800" u="sng" dirty="0"/>
              <a:t>mínimo 16 años.</a:t>
            </a:r>
          </a:p>
          <a:p>
            <a:pPr lvl="0" algn="just">
              <a:buNone/>
            </a:pPr>
            <a:r>
              <a:rPr lang="es-ES" sz="1800" dirty="0"/>
              <a:t>Los Estados miembros podrán establecer por ley una edad inferior a tales fines, siempre que esta no sea inferior a 13 años.</a:t>
            </a:r>
          </a:p>
          <a:p>
            <a:pPr lvl="0" algn="just">
              <a:buNone/>
            </a:pPr>
            <a:r>
              <a:rPr lang="es-ES" sz="1800" dirty="0"/>
              <a:t>* </a:t>
            </a:r>
            <a:r>
              <a:rPr lang="es-ES" sz="1800" b="1" dirty="0"/>
              <a:t>Proyecto nueva LOPD: </a:t>
            </a:r>
            <a:r>
              <a:rPr lang="es-ES" sz="1800" dirty="0"/>
              <a:t>El tratamiento de los datos personales de un menor de edad únicamente podrá fundarse en su consentimiento cuando sea mayor de </a:t>
            </a:r>
            <a:r>
              <a:rPr lang="es-ES" sz="1800" u="sng" dirty="0"/>
              <a:t>trece años. </a:t>
            </a:r>
            <a:endParaRPr lang="en" sz="1800" u="sng" dirty="0"/>
          </a:p>
        </p:txBody>
      </p:sp>
      <p:sp>
        <p:nvSpPr>
          <p:cNvPr id="303" name="Shape 303"/>
          <p:cNvSpPr txBox="1">
            <a:spLocks noGrp="1"/>
          </p:cNvSpPr>
          <p:nvPr>
            <p:ph type="sldNum" idx="12"/>
          </p:nvPr>
        </p:nvSpPr>
        <p:spPr>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16</a:t>
            </a:fld>
            <a:endParaRPr lang="en"/>
          </a:p>
        </p:txBody>
      </p:sp>
      <p:grpSp>
        <p:nvGrpSpPr>
          <p:cNvPr id="12" name="Shape 606"/>
          <p:cNvGrpSpPr/>
          <p:nvPr/>
        </p:nvGrpSpPr>
        <p:grpSpPr>
          <a:xfrm>
            <a:off x="397706" y="579099"/>
            <a:ext cx="330269" cy="330251"/>
            <a:chOff x="1923675" y="1633650"/>
            <a:chExt cx="436000" cy="435975"/>
          </a:xfrm>
        </p:grpSpPr>
        <p:sp>
          <p:nvSpPr>
            <p:cNvPr id="13" name="Shape 607"/>
            <p:cNvSpPr/>
            <p:nvPr/>
          </p:nvSpPr>
          <p:spPr>
            <a:xfrm>
              <a:off x="2209250" y="1633650"/>
              <a:ext cx="150425" cy="150425"/>
            </a:xfrm>
            <a:custGeom>
              <a:avLst/>
              <a:gdLst/>
              <a:ahLst/>
              <a:cxnLst/>
              <a:rect l="0" t="0" r="0" b="0"/>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4" name="Shape 608"/>
            <p:cNvSpPr/>
            <p:nvPr/>
          </p:nvSpPr>
          <p:spPr>
            <a:xfrm>
              <a:off x="2019900" y="1757250"/>
              <a:ext cx="261825" cy="261850"/>
            </a:xfrm>
            <a:custGeom>
              <a:avLst/>
              <a:gdLst/>
              <a:ahLst/>
              <a:cxnLst/>
              <a:rect l="0" t="0" r="0" b="0"/>
              <a:pathLst>
                <a:path w="10473" h="10474" fill="none" extrusionOk="0">
                  <a:moveTo>
                    <a:pt x="10473" y="1"/>
                  </a:moveTo>
                  <a:lnTo>
                    <a:pt x="0" y="10473"/>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5" name="Shape 609"/>
            <p:cNvSpPr/>
            <p:nvPr/>
          </p:nvSpPr>
          <p:spPr>
            <a:xfrm>
              <a:off x="1923675" y="1681150"/>
              <a:ext cx="388500" cy="388475"/>
            </a:xfrm>
            <a:custGeom>
              <a:avLst/>
              <a:gdLst/>
              <a:ahLst/>
              <a:cxnLst/>
              <a:rect l="0" t="0" r="0" b="0"/>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6" name="Shape 610"/>
            <p:cNvSpPr/>
            <p:nvPr/>
          </p:nvSpPr>
          <p:spPr>
            <a:xfrm>
              <a:off x="1974225" y="1711575"/>
              <a:ext cx="261825" cy="261850"/>
            </a:xfrm>
            <a:custGeom>
              <a:avLst/>
              <a:gdLst/>
              <a:ahLst/>
              <a:cxnLst/>
              <a:rect l="0" t="0" r="0" b="0"/>
              <a:pathLst>
                <a:path w="10473" h="10474" fill="none" extrusionOk="0">
                  <a:moveTo>
                    <a:pt x="0" y="10474"/>
                  </a:moveTo>
                  <a:lnTo>
                    <a:pt x="10473"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7" name="Shape 611"/>
            <p:cNvSpPr/>
            <p:nvPr/>
          </p:nvSpPr>
          <p:spPr>
            <a:xfrm>
              <a:off x="1934650" y="2014200"/>
              <a:ext cx="44475" cy="44475"/>
            </a:xfrm>
            <a:custGeom>
              <a:avLst/>
              <a:gdLst/>
              <a:ahLst/>
              <a:cxnLst/>
              <a:rect l="0" t="0" r="0" b="0"/>
              <a:pathLst>
                <a:path w="1779" h="1779" fill="none" extrusionOk="0">
                  <a:moveTo>
                    <a:pt x="1778" y="1778"/>
                  </a:moveTo>
                  <a:lnTo>
                    <a:pt x="0" y="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8" name="Shape 612"/>
            <p:cNvSpPr/>
            <p:nvPr/>
          </p:nvSpPr>
          <p:spPr>
            <a:xfrm>
              <a:off x="1944375" y="1947225"/>
              <a:ext cx="101725" cy="101700"/>
            </a:xfrm>
            <a:custGeom>
              <a:avLst/>
              <a:gdLst/>
              <a:ahLst/>
              <a:cxnLst/>
              <a:rect l="0" t="0" r="0" b="0"/>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pSp>
      <p:pic>
        <p:nvPicPr>
          <p:cNvPr id="19" name="Imagen 1" descr="C:\Users\dsantacruz\Desktop\Logo_actual_psn_serc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8331" y="37523"/>
            <a:ext cx="1781227" cy="37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http://imagendelgolfo.mx/admin/fotos/2017-06-19/Tecnologia/515662_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1695" y="1564870"/>
            <a:ext cx="4285641" cy="2242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98112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8" name="Shape 478"/>
          <p:cNvSpPr/>
          <p:nvPr/>
        </p:nvSpPr>
        <p:spPr>
          <a:xfrm>
            <a:off x="3789700" y="456937"/>
            <a:ext cx="1863608" cy="3921827"/>
          </a:xfrm>
          <a:custGeom>
            <a:avLst/>
            <a:gdLst/>
            <a:ahLst/>
            <a:cxnLst/>
            <a:rect l="0" t="0" r="0" b="0"/>
            <a:pathLst>
              <a:path w="25999" h="54713" extrusionOk="0">
                <a:moveTo>
                  <a:pt x="12966" y="2173"/>
                </a:moveTo>
                <a:lnTo>
                  <a:pt x="13169" y="2240"/>
                </a:lnTo>
                <a:lnTo>
                  <a:pt x="13373" y="2308"/>
                </a:lnTo>
                <a:lnTo>
                  <a:pt x="13441" y="2512"/>
                </a:lnTo>
                <a:lnTo>
                  <a:pt x="13509" y="2716"/>
                </a:lnTo>
                <a:lnTo>
                  <a:pt x="13441" y="2919"/>
                </a:lnTo>
                <a:lnTo>
                  <a:pt x="13373" y="3123"/>
                </a:lnTo>
                <a:lnTo>
                  <a:pt x="13169" y="3191"/>
                </a:lnTo>
                <a:lnTo>
                  <a:pt x="12966" y="3259"/>
                </a:lnTo>
                <a:lnTo>
                  <a:pt x="12762" y="3191"/>
                </a:lnTo>
                <a:lnTo>
                  <a:pt x="12626" y="3123"/>
                </a:lnTo>
                <a:lnTo>
                  <a:pt x="12491" y="2919"/>
                </a:lnTo>
                <a:lnTo>
                  <a:pt x="12423" y="2716"/>
                </a:lnTo>
                <a:lnTo>
                  <a:pt x="12491" y="2512"/>
                </a:lnTo>
                <a:lnTo>
                  <a:pt x="12626" y="2308"/>
                </a:lnTo>
                <a:lnTo>
                  <a:pt x="12762" y="2240"/>
                </a:lnTo>
                <a:lnTo>
                  <a:pt x="12966" y="2173"/>
                </a:lnTo>
                <a:close/>
                <a:moveTo>
                  <a:pt x="14934" y="4480"/>
                </a:moveTo>
                <a:lnTo>
                  <a:pt x="15002" y="4548"/>
                </a:lnTo>
                <a:lnTo>
                  <a:pt x="15070" y="4684"/>
                </a:lnTo>
                <a:lnTo>
                  <a:pt x="15138" y="4752"/>
                </a:lnTo>
                <a:lnTo>
                  <a:pt x="15070" y="4888"/>
                </a:lnTo>
                <a:lnTo>
                  <a:pt x="15002" y="5024"/>
                </a:lnTo>
                <a:lnTo>
                  <a:pt x="14934" y="5024"/>
                </a:lnTo>
                <a:lnTo>
                  <a:pt x="14799" y="5091"/>
                </a:lnTo>
                <a:lnTo>
                  <a:pt x="11065" y="5091"/>
                </a:lnTo>
                <a:lnTo>
                  <a:pt x="10929" y="5024"/>
                </a:lnTo>
                <a:lnTo>
                  <a:pt x="10861" y="5024"/>
                </a:lnTo>
                <a:lnTo>
                  <a:pt x="10794" y="4888"/>
                </a:lnTo>
                <a:lnTo>
                  <a:pt x="10726" y="4752"/>
                </a:lnTo>
                <a:lnTo>
                  <a:pt x="10794" y="4684"/>
                </a:lnTo>
                <a:lnTo>
                  <a:pt x="10861" y="4548"/>
                </a:lnTo>
                <a:lnTo>
                  <a:pt x="10929" y="4480"/>
                </a:lnTo>
                <a:close/>
                <a:moveTo>
                  <a:pt x="23963" y="7807"/>
                </a:moveTo>
                <a:lnTo>
                  <a:pt x="23963" y="7875"/>
                </a:lnTo>
                <a:lnTo>
                  <a:pt x="23963" y="46771"/>
                </a:lnTo>
                <a:lnTo>
                  <a:pt x="23963" y="46838"/>
                </a:lnTo>
                <a:lnTo>
                  <a:pt x="1969" y="46838"/>
                </a:lnTo>
                <a:lnTo>
                  <a:pt x="1969" y="46771"/>
                </a:lnTo>
                <a:lnTo>
                  <a:pt x="1969" y="7875"/>
                </a:lnTo>
                <a:lnTo>
                  <a:pt x="1969" y="7807"/>
                </a:lnTo>
                <a:close/>
                <a:moveTo>
                  <a:pt x="12558" y="48536"/>
                </a:moveTo>
                <a:lnTo>
                  <a:pt x="12151" y="48671"/>
                </a:lnTo>
                <a:lnTo>
                  <a:pt x="11812" y="48875"/>
                </a:lnTo>
                <a:lnTo>
                  <a:pt x="11472" y="49146"/>
                </a:lnTo>
                <a:lnTo>
                  <a:pt x="11269" y="49418"/>
                </a:lnTo>
                <a:lnTo>
                  <a:pt x="11065" y="49825"/>
                </a:lnTo>
                <a:lnTo>
                  <a:pt x="10929" y="50165"/>
                </a:lnTo>
                <a:lnTo>
                  <a:pt x="10861" y="50640"/>
                </a:lnTo>
                <a:lnTo>
                  <a:pt x="10929" y="51047"/>
                </a:lnTo>
                <a:lnTo>
                  <a:pt x="11065" y="51454"/>
                </a:lnTo>
                <a:lnTo>
                  <a:pt x="11269" y="51794"/>
                </a:lnTo>
                <a:lnTo>
                  <a:pt x="11472" y="52065"/>
                </a:lnTo>
                <a:lnTo>
                  <a:pt x="11812" y="52337"/>
                </a:lnTo>
                <a:lnTo>
                  <a:pt x="12151" y="52541"/>
                </a:lnTo>
                <a:lnTo>
                  <a:pt x="12558" y="52676"/>
                </a:lnTo>
                <a:lnTo>
                  <a:pt x="12966" y="52744"/>
                </a:lnTo>
                <a:lnTo>
                  <a:pt x="13373" y="52676"/>
                </a:lnTo>
                <a:lnTo>
                  <a:pt x="13780" y="52541"/>
                </a:lnTo>
                <a:lnTo>
                  <a:pt x="14120" y="52337"/>
                </a:lnTo>
                <a:lnTo>
                  <a:pt x="14459" y="52065"/>
                </a:lnTo>
                <a:lnTo>
                  <a:pt x="14731" y="51794"/>
                </a:lnTo>
                <a:lnTo>
                  <a:pt x="14934" y="51454"/>
                </a:lnTo>
                <a:lnTo>
                  <a:pt x="15002" y="51047"/>
                </a:lnTo>
                <a:lnTo>
                  <a:pt x="15070" y="50640"/>
                </a:lnTo>
                <a:lnTo>
                  <a:pt x="15002" y="50165"/>
                </a:lnTo>
                <a:lnTo>
                  <a:pt x="14934" y="49825"/>
                </a:lnTo>
                <a:lnTo>
                  <a:pt x="14731" y="49418"/>
                </a:lnTo>
                <a:lnTo>
                  <a:pt x="14459" y="49146"/>
                </a:lnTo>
                <a:lnTo>
                  <a:pt x="14120" y="48875"/>
                </a:lnTo>
                <a:lnTo>
                  <a:pt x="13780" y="48671"/>
                </a:lnTo>
                <a:lnTo>
                  <a:pt x="13373" y="48536"/>
                </a:lnTo>
                <a:close/>
                <a:moveTo>
                  <a:pt x="12966" y="48332"/>
                </a:moveTo>
                <a:lnTo>
                  <a:pt x="13441" y="48400"/>
                </a:lnTo>
                <a:lnTo>
                  <a:pt x="13848" y="48536"/>
                </a:lnTo>
                <a:lnTo>
                  <a:pt x="14256" y="48739"/>
                </a:lnTo>
                <a:lnTo>
                  <a:pt x="14595" y="49011"/>
                </a:lnTo>
                <a:lnTo>
                  <a:pt x="14866" y="49350"/>
                </a:lnTo>
                <a:lnTo>
                  <a:pt x="15070" y="49757"/>
                </a:lnTo>
                <a:lnTo>
                  <a:pt x="15206" y="50165"/>
                </a:lnTo>
                <a:lnTo>
                  <a:pt x="15274" y="50640"/>
                </a:lnTo>
                <a:lnTo>
                  <a:pt x="15206" y="51047"/>
                </a:lnTo>
                <a:lnTo>
                  <a:pt x="15070" y="51522"/>
                </a:lnTo>
                <a:lnTo>
                  <a:pt x="14866" y="51862"/>
                </a:lnTo>
                <a:lnTo>
                  <a:pt x="14595" y="52201"/>
                </a:lnTo>
                <a:lnTo>
                  <a:pt x="14256" y="52473"/>
                </a:lnTo>
                <a:lnTo>
                  <a:pt x="13848" y="52676"/>
                </a:lnTo>
                <a:lnTo>
                  <a:pt x="13441" y="52812"/>
                </a:lnTo>
                <a:lnTo>
                  <a:pt x="12966" y="52880"/>
                </a:lnTo>
                <a:lnTo>
                  <a:pt x="12558" y="52812"/>
                </a:lnTo>
                <a:lnTo>
                  <a:pt x="12083" y="52676"/>
                </a:lnTo>
                <a:lnTo>
                  <a:pt x="11744" y="52473"/>
                </a:lnTo>
                <a:lnTo>
                  <a:pt x="11404" y="52201"/>
                </a:lnTo>
                <a:lnTo>
                  <a:pt x="11133" y="51862"/>
                </a:lnTo>
                <a:lnTo>
                  <a:pt x="10929" y="51522"/>
                </a:lnTo>
                <a:lnTo>
                  <a:pt x="10794" y="51047"/>
                </a:lnTo>
                <a:lnTo>
                  <a:pt x="10726" y="50640"/>
                </a:lnTo>
                <a:lnTo>
                  <a:pt x="10794" y="50165"/>
                </a:lnTo>
                <a:lnTo>
                  <a:pt x="10929" y="49757"/>
                </a:lnTo>
                <a:lnTo>
                  <a:pt x="11133" y="49350"/>
                </a:lnTo>
                <a:lnTo>
                  <a:pt x="11404" y="49011"/>
                </a:lnTo>
                <a:lnTo>
                  <a:pt x="11744" y="48739"/>
                </a:lnTo>
                <a:lnTo>
                  <a:pt x="12083" y="48536"/>
                </a:lnTo>
                <a:lnTo>
                  <a:pt x="12558" y="48400"/>
                </a:lnTo>
                <a:lnTo>
                  <a:pt x="12966" y="48332"/>
                </a:lnTo>
                <a:close/>
                <a:moveTo>
                  <a:pt x="3938" y="679"/>
                </a:moveTo>
                <a:lnTo>
                  <a:pt x="3259" y="747"/>
                </a:lnTo>
                <a:lnTo>
                  <a:pt x="2648" y="951"/>
                </a:lnTo>
                <a:lnTo>
                  <a:pt x="2105" y="1222"/>
                </a:lnTo>
                <a:lnTo>
                  <a:pt x="1630" y="1629"/>
                </a:lnTo>
                <a:lnTo>
                  <a:pt x="1290" y="2105"/>
                </a:lnTo>
                <a:lnTo>
                  <a:pt x="951" y="2648"/>
                </a:lnTo>
                <a:lnTo>
                  <a:pt x="747" y="3259"/>
                </a:lnTo>
                <a:lnTo>
                  <a:pt x="747" y="3870"/>
                </a:lnTo>
                <a:lnTo>
                  <a:pt x="747" y="50776"/>
                </a:lnTo>
                <a:lnTo>
                  <a:pt x="747" y="51387"/>
                </a:lnTo>
                <a:lnTo>
                  <a:pt x="951" y="51997"/>
                </a:lnTo>
                <a:lnTo>
                  <a:pt x="1290" y="52541"/>
                </a:lnTo>
                <a:lnTo>
                  <a:pt x="1630" y="53016"/>
                </a:lnTo>
                <a:lnTo>
                  <a:pt x="2105" y="53423"/>
                </a:lnTo>
                <a:lnTo>
                  <a:pt x="2648" y="53695"/>
                </a:lnTo>
                <a:lnTo>
                  <a:pt x="3259" y="53898"/>
                </a:lnTo>
                <a:lnTo>
                  <a:pt x="3938" y="53966"/>
                </a:lnTo>
                <a:lnTo>
                  <a:pt x="22062" y="53966"/>
                </a:lnTo>
                <a:lnTo>
                  <a:pt x="22741" y="53898"/>
                </a:lnTo>
                <a:lnTo>
                  <a:pt x="23352" y="53695"/>
                </a:lnTo>
                <a:lnTo>
                  <a:pt x="23895" y="53423"/>
                </a:lnTo>
                <a:lnTo>
                  <a:pt x="24370" y="53016"/>
                </a:lnTo>
                <a:lnTo>
                  <a:pt x="24709" y="52541"/>
                </a:lnTo>
                <a:lnTo>
                  <a:pt x="25049" y="51997"/>
                </a:lnTo>
                <a:lnTo>
                  <a:pt x="25252" y="51387"/>
                </a:lnTo>
                <a:lnTo>
                  <a:pt x="25320" y="50776"/>
                </a:lnTo>
                <a:lnTo>
                  <a:pt x="25320" y="3870"/>
                </a:lnTo>
                <a:lnTo>
                  <a:pt x="25252" y="3259"/>
                </a:lnTo>
                <a:lnTo>
                  <a:pt x="25049" y="2648"/>
                </a:lnTo>
                <a:lnTo>
                  <a:pt x="24709" y="2105"/>
                </a:lnTo>
                <a:lnTo>
                  <a:pt x="24370" y="1629"/>
                </a:lnTo>
                <a:lnTo>
                  <a:pt x="23895" y="1222"/>
                </a:lnTo>
                <a:lnTo>
                  <a:pt x="23352" y="951"/>
                </a:lnTo>
                <a:lnTo>
                  <a:pt x="22741" y="747"/>
                </a:lnTo>
                <a:lnTo>
                  <a:pt x="22062" y="679"/>
                </a:lnTo>
                <a:close/>
                <a:moveTo>
                  <a:pt x="22062" y="543"/>
                </a:moveTo>
                <a:lnTo>
                  <a:pt x="22741" y="611"/>
                </a:lnTo>
                <a:lnTo>
                  <a:pt x="23419" y="815"/>
                </a:lnTo>
                <a:lnTo>
                  <a:pt x="23963" y="1086"/>
                </a:lnTo>
                <a:lnTo>
                  <a:pt x="24438" y="1494"/>
                </a:lnTo>
                <a:lnTo>
                  <a:pt x="24845" y="2037"/>
                </a:lnTo>
                <a:lnTo>
                  <a:pt x="25184" y="2580"/>
                </a:lnTo>
                <a:lnTo>
                  <a:pt x="25388" y="3191"/>
                </a:lnTo>
                <a:lnTo>
                  <a:pt x="25456" y="3870"/>
                </a:lnTo>
                <a:lnTo>
                  <a:pt x="25456" y="50776"/>
                </a:lnTo>
                <a:lnTo>
                  <a:pt x="25388" y="51454"/>
                </a:lnTo>
                <a:lnTo>
                  <a:pt x="25184" y="52065"/>
                </a:lnTo>
                <a:lnTo>
                  <a:pt x="24845" y="52676"/>
                </a:lnTo>
                <a:lnTo>
                  <a:pt x="24438" y="53151"/>
                </a:lnTo>
                <a:lnTo>
                  <a:pt x="23963" y="53559"/>
                </a:lnTo>
                <a:lnTo>
                  <a:pt x="23419" y="53898"/>
                </a:lnTo>
                <a:lnTo>
                  <a:pt x="22741" y="54102"/>
                </a:lnTo>
                <a:lnTo>
                  <a:pt x="22062" y="54170"/>
                </a:lnTo>
                <a:lnTo>
                  <a:pt x="3938" y="54170"/>
                </a:lnTo>
                <a:lnTo>
                  <a:pt x="3259" y="54102"/>
                </a:lnTo>
                <a:lnTo>
                  <a:pt x="2580" y="53898"/>
                </a:lnTo>
                <a:lnTo>
                  <a:pt x="2037" y="53559"/>
                </a:lnTo>
                <a:lnTo>
                  <a:pt x="1562" y="53151"/>
                </a:lnTo>
                <a:lnTo>
                  <a:pt x="1154" y="52676"/>
                </a:lnTo>
                <a:lnTo>
                  <a:pt x="815" y="52065"/>
                </a:lnTo>
                <a:lnTo>
                  <a:pt x="611" y="51454"/>
                </a:lnTo>
                <a:lnTo>
                  <a:pt x="543" y="50776"/>
                </a:lnTo>
                <a:lnTo>
                  <a:pt x="543" y="3870"/>
                </a:lnTo>
                <a:lnTo>
                  <a:pt x="611" y="3191"/>
                </a:lnTo>
                <a:lnTo>
                  <a:pt x="815" y="2580"/>
                </a:lnTo>
                <a:lnTo>
                  <a:pt x="1154" y="2037"/>
                </a:lnTo>
                <a:lnTo>
                  <a:pt x="1562" y="1494"/>
                </a:lnTo>
                <a:lnTo>
                  <a:pt x="2037" y="1086"/>
                </a:lnTo>
                <a:lnTo>
                  <a:pt x="2580" y="815"/>
                </a:lnTo>
                <a:lnTo>
                  <a:pt x="3259" y="611"/>
                </a:lnTo>
                <a:lnTo>
                  <a:pt x="3938" y="543"/>
                </a:lnTo>
                <a:close/>
                <a:moveTo>
                  <a:pt x="3938" y="0"/>
                </a:moveTo>
                <a:lnTo>
                  <a:pt x="3123" y="68"/>
                </a:lnTo>
                <a:lnTo>
                  <a:pt x="2444" y="272"/>
                </a:lnTo>
                <a:lnTo>
                  <a:pt x="1765" y="611"/>
                </a:lnTo>
                <a:lnTo>
                  <a:pt x="1154" y="1154"/>
                </a:lnTo>
                <a:lnTo>
                  <a:pt x="679" y="1697"/>
                </a:lnTo>
                <a:lnTo>
                  <a:pt x="272" y="2376"/>
                </a:lnTo>
                <a:lnTo>
                  <a:pt x="68" y="3123"/>
                </a:lnTo>
                <a:lnTo>
                  <a:pt x="0" y="3870"/>
                </a:lnTo>
                <a:lnTo>
                  <a:pt x="0" y="50776"/>
                </a:lnTo>
                <a:lnTo>
                  <a:pt x="68" y="51522"/>
                </a:lnTo>
                <a:lnTo>
                  <a:pt x="272" y="52269"/>
                </a:lnTo>
                <a:lnTo>
                  <a:pt x="679" y="52948"/>
                </a:lnTo>
                <a:lnTo>
                  <a:pt x="1154" y="53559"/>
                </a:lnTo>
                <a:lnTo>
                  <a:pt x="1765" y="54034"/>
                </a:lnTo>
                <a:lnTo>
                  <a:pt x="2444" y="54373"/>
                </a:lnTo>
                <a:lnTo>
                  <a:pt x="3123" y="54645"/>
                </a:lnTo>
                <a:lnTo>
                  <a:pt x="3938" y="54713"/>
                </a:lnTo>
                <a:lnTo>
                  <a:pt x="22062" y="54713"/>
                </a:lnTo>
                <a:lnTo>
                  <a:pt x="22876" y="54645"/>
                </a:lnTo>
                <a:lnTo>
                  <a:pt x="23555" y="54373"/>
                </a:lnTo>
                <a:lnTo>
                  <a:pt x="24234" y="54034"/>
                </a:lnTo>
                <a:lnTo>
                  <a:pt x="24845" y="53559"/>
                </a:lnTo>
                <a:lnTo>
                  <a:pt x="25320" y="52948"/>
                </a:lnTo>
                <a:lnTo>
                  <a:pt x="25727" y="52269"/>
                </a:lnTo>
                <a:lnTo>
                  <a:pt x="25931" y="51522"/>
                </a:lnTo>
                <a:lnTo>
                  <a:pt x="25999" y="50776"/>
                </a:lnTo>
                <a:lnTo>
                  <a:pt x="25999" y="3870"/>
                </a:lnTo>
                <a:lnTo>
                  <a:pt x="25931" y="3123"/>
                </a:lnTo>
                <a:lnTo>
                  <a:pt x="25727" y="2376"/>
                </a:lnTo>
                <a:lnTo>
                  <a:pt x="25320" y="1697"/>
                </a:lnTo>
                <a:lnTo>
                  <a:pt x="24845" y="1154"/>
                </a:lnTo>
                <a:lnTo>
                  <a:pt x="24234" y="611"/>
                </a:lnTo>
                <a:lnTo>
                  <a:pt x="23555" y="272"/>
                </a:lnTo>
                <a:lnTo>
                  <a:pt x="22876" y="68"/>
                </a:lnTo>
                <a:lnTo>
                  <a:pt x="22062" y="0"/>
                </a:lnTo>
                <a:close/>
              </a:path>
            </a:pathLst>
          </a:custGeom>
          <a:solidFill>
            <a:srgbClr val="C7D3E6"/>
          </a:solidFill>
          <a:ln w="9525" cap="flat" cmpd="sng">
            <a:solidFill>
              <a:srgbClr val="92A8C8"/>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solidFill>
                <a:srgbClr val="3F5378"/>
              </a:solidFill>
              <a:latin typeface="Roboto Condensed"/>
              <a:ea typeface="Roboto Condensed"/>
              <a:cs typeface="Roboto Condensed"/>
              <a:sym typeface="Roboto Condensed"/>
            </a:endParaRPr>
          </a:p>
        </p:txBody>
      </p:sp>
      <p:sp>
        <p:nvSpPr>
          <p:cNvPr id="479" name="Shape 479"/>
          <p:cNvSpPr/>
          <p:nvPr/>
        </p:nvSpPr>
        <p:spPr>
          <a:xfrm>
            <a:off x="6942970" y="1144801"/>
            <a:ext cx="1589700" cy="2811900"/>
          </a:xfrm>
          <a:prstGeom prst="rect">
            <a:avLst/>
          </a:prstGeom>
          <a:noFill/>
          <a:ln>
            <a:noFill/>
          </a:ln>
        </p:spPr>
        <p:txBody>
          <a:bodyPr wrap="square" lIns="91425" tIns="91425" rIns="91425" bIns="91425" anchor="ctr" anchorCtr="0">
            <a:noAutofit/>
          </a:bodyPr>
          <a:lstStyle/>
          <a:p>
            <a:r>
              <a:rPr lang="es-ES" sz="1000" dirty="0"/>
              <a:t>[   ] No deseo recibir información sobre actividades y servicios de (RESPONSABLE DEL TRATAMIENTO)</a:t>
            </a:r>
          </a:p>
          <a:p>
            <a:endParaRPr lang="es-ES" sz="1000" dirty="0"/>
          </a:p>
          <a:p>
            <a:endParaRPr lang="es-ES" sz="1000" dirty="0"/>
          </a:p>
          <a:p>
            <a:endParaRPr lang="es-ES" sz="1000" dirty="0"/>
          </a:p>
          <a:p>
            <a:r>
              <a:rPr lang="es-ES" sz="1000" dirty="0"/>
              <a:t>[   ] Si deseo recibir información comercial sobre actividades y servicios de (RESPONSABLE DEL TRATAMIENTO)</a:t>
            </a:r>
          </a:p>
        </p:txBody>
      </p:sp>
      <p:sp>
        <p:nvSpPr>
          <p:cNvPr id="480" name="Shape 480"/>
          <p:cNvSpPr txBox="1">
            <a:spLocks noGrp="1"/>
          </p:cNvSpPr>
          <p:nvPr>
            <p:ph type="sldNum" idx="12"/>
          </p:nvPr>
        </p:nvSpPr>
        <p:spPr>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17</a:t>
            </a:fld>
            <a:endParaRPr lang="en"/>
          </a:p>
        </p:txBody>
      </p:sp>
      <p:sp>
        <p:nvSpPr>
          <p:cNvPr id="481" name="Shape 481"/>
          <p:cNvSpPr txBox="1">
            <a:spLocks noGrp="1"/>
          </p:cNvSpPr>
          <p:nvPr>
            <p:ph type="body" idx="4294967295"/>
          </p:nvPr>
        </p:nvSpPr>
        <p:spPr>
          <a:xfrm>
            <a:off x="0" y="1255713"/>
            <a:ext cx="3062288" cy="2700337"/>
          </a:xfrm>
          <a:prstGeom prst="rect">
            <a:avLst/>
          </a:prstGeom>
        </p:spPr>
        <p:txBody>
          <a:bodyPr wrap="square" lIns="91425" tIns="91425" rIns="91425" bIns="91425" anchor="ctr" anchorCtr="0">
            <a:noAutofit/>
          </a:bodyPr>
          <a:lstStyle/>
          <a:p>
            <a:pPr lvl="0" rtl="0">
              <a:spcBef>
                <a:spcPts val="0"/>
              </a:spcBef>
              <a:buNone/>
            </a:pPr>
            <a:r>
              <a:rPr lang="en" b="1" dirty="0">
                <a:solidFill>
                  <a:srgbClr val="FF9800"/>
                </a:solidFill>
              </a:rPr>
              <a:t>FORMAS DE OBTENER EL CONSENTIMIENTO EN BASE AL RGPD</a:t>
            </a:r>
          </a:p>
          <a:p>
            <a:pPr lvl="0" rtl="0">
              <a:spcBef>
                <a:spcPts val="0"/>
              </a:spcBef>
              <a:buNone/>
            </a:pPr>
            <a:r>
              <a:rPr lang="en" sz="2000" dirty="0"/>
              <a:t>Mediante la marcación de casillas por parte del interesado.</a:t>
            </a:r>
          </a:p>
          <a:p>
            <a:pPr lvl="0" rtl="0">
              <a:spcBef>
                <a:spcPts val="0"/>
              </a:spcBef>
              <a:buNone/>
            </a:pPr>
            <a:r>
              <a:rPr lang="en" sz="2000" dirty="0"/>
              <a:t>NOTA: Las casillas pre-marcadas no son válidas.</a:t>
            </a:r>
          </a:p>
        </p:txBody>
      </p:sp>
      <p:sp>
        <p:nvSpPr>
          <p:cNvPr id="6" name="Shape 478"/>
          <p:cNvSpPr/>
          <p:nvPr/>
        </p:nvSpPr>
        <p:spPr>
          <a:xfrm>
            <a:off x="6819400" y="456937"/>
            <a:ext cx="1863608" cy="3921827"/>
          </a:xfrm>
          <a:custGeom>
            <a:avLst/>
            <a:gdLst/>
            <a:ahLst/>
            <a:cxnLst/>
            <a:rect l="0" t="0" r="0" b="0"/>
            <a:pathLst>
              <a:path w="25999" h="54713" extrusionOk="0">
                <a:moveTo>
                  <a:pt x="12966" y="2173"/>
                </a:moveTo>
                <a:lnTo>
                  <a:pt x="13169" y="2240"/>
                </a:lnTo>
                <a:lnTo>
                  <a:pt x="13373" y="2308"/>
                </a:lnTo>
                <a:lnTo>
                  <a:pt x="13441" y="2512"/>
                </a:lnTo>
                <a:lnTo>
                  <a:pt x="13509" y="2716"/>
                </a:lnTo>
                <a:lnTo>
                  <a:pt x="13441" y="2919"/>
                </a:lnTo>
                <a:lnTo>
                  <a:pt x="13373" y="3123"/>
                </a:lnTo>
                <a:lnTo>
                  <a:pt x="13169" y="3191"/>
                </a:lnTo>
                <a:lnTo>
                  <a:pt x="12966" y="3259"/>
                </a:lnTo>
                <a:lnTo>
                  <a:pt x="12762" y="3191"/>
                </a:lnTo>
                <a:lnTo>
                  <a:pt x="12626" y="3123"/>
                </a:lnTo>
                <a:lnTo>
                  <a:pt x="12491" y="2919"/>
                </a:lnTo>
                <a:lnTo>
                  <a:pt x="12423" y="2716"/>
                </a:lnTo>
                <a:lnTo>
                  <a:pt x="12491" y="2512"/>
                </a:lnTo>
                <a:lnTo>
                  <a:pt x="12626" y="2308"/>
                </a:lnTo>
                <a:lnTo>
                  <a:pt x="12762" y="2240"/>
                </a:lnTo>
                <a:lnTo>
                  <a:pt x="12966" y="2173"/>
                </a:lnTo>
                <a:close/>
                <a:moveTo>
                  <a:pt x="14934" y="4480"/>
                </a:moveTo>
                <a:lnTo>
                  <a:pt x="15002" y="4548"/>
                </a:lnTo>
                <a:lnTo>
                  <a:pt x="15070" y="4684"/>
                </a:lnTo>
                <a:lnTo>
                  <a:pt x="15138" y="4752"/>
                </a:lnTo>
                <a:lnTo>
                  <a:pt x="15070" y="4888"/>
                </a:lnTo>
                <a:lnTo>
                  <a:pt x="15002" y="5024"/>
                </a:lnTo>
                <a:lnTo>
                  <a:pt x="14934" y="5024"/>
                </a:lnTo>
                <a:lnTo>
                  <a:pt x="14799" y="5091"/>
                </a:lnTo>
                <a:lnTo>
                  <a:pt x="11065" y="5091"/>
                </a:lnTo>
                <a:lnTo>
                  <a:pt x="10929" y="5024"/>
                </a:lnTo>
                <a:lnTo>
                  <a:pt x="10861" y="5024"/>
                </a:lnTo>
                <a:lnTo>
                  <a:pt x="10794" y="4888"/>
                </a:lnTo>
                <a:lnTo>
                  <a:pt x="10726" y="4752"/>
                </a:lnTo>
                <a:lnTo>
                  <a:pt x="10794" y="4684"/>
                </a:lnTo>
                <a:lnTo>
                  <a:pt x="10861" y="4548"/>
                </a:lnTo>
                <a:lnTo>
                  <a:pt x="10929" y="4480"/>
                </a:lnTo>
                <a:close/>
                <a:moveTo>
                  <a:pt x="23963" y="7807"/>
                </a:moveTo>
                <a:lnTo>
                  <a:pt x="23963" y="7875"/>
                </a:lnTo>
                <a:lnTo>
                  <a:pt x="23963" y="46771"/>
                </a:lnTo>
                <a:lnTo>
                  <a:pt x="23963" y="46838"/>
                </a:lnTo>
                <a:lnTo>
                  <a:pt x="1969" y="46838"/>
                </a:lnTo>
                <a:lnTo>
                  <a:pt x="1969" y="46771"/>
                </a:lnTo>
                <a:lnTo>
                  <a:pt x="1969" y="7875"/>
                </a:lnTo>
                <a:lnTo>
                  <a:pt x="1969" y="7807"/>
                </a:lnTo>
                <a:close/>
                <a:moveTo>
                  <a:pt x="12558" y="48536"/>
                </a:moveTo>
                <a:lnTo>
                  <a:pt x="12151" y="48671"/>
                </a:lnTo>
                <a:lnTo>
                  <a:pt x="11812" y="48875"/>
                </a:lnTo>
                <a:lnTo>
                  <a:pt x="11472" y="49146"/>
                </a:lnTo>
                <a:lnTo>
                  <a:pt x="11269" y="49418"/>
                </a:lnTo>
                <a:lnTo>
                  <a:pt x="11065" y="49825"/>
                </a:lnTo>
                <a:lnTo>
                  <a:pt x="10929" y="50165"/>
                </a:lnTo>
                <a:lnTo>
                  <a:pt x="10861" y="50640"/>
                </a:lnTo>
                <a:lnTo>
                  <a:pt x="10929" y="51047"/>
                </a:lnTo>
                <a:lnTo>
                  <a:pt x="11065" y="51454"/>
                </a:lnTo>
                <a:lnTo>
                  <a:pt x="11269" y="51794"/>
                </a:lnTo>
                <a:lnTo>
                  <a:pt x="11472" y="52065"/>
                </a:lnTo>
                <a:lnTo>
                  <a:pt x="11812" y="52337"/>
                </a:lnTo>
                <a:lnTo>
                  <a:pt x="12151" y="52541"/>
                </a:lnTo>
                <a:lnTo>
                  <a:pt x="12558" y="52676"/>
                </a:lnTo>
                <a:lnTo>
                  <a:pt x="12966" y="52744"/>
                </a:lnTo>
                <a:lnTo>
                  <a:pt x="13373" y="52676"/>
                </a:lnTo>
                <a:lnTo>
                  <a:pt x="13780" y="52541"/>
                </a:lnTo>
                <a:lnTo>
                  <a:pt x="14120" y="52337"/>
                </a:lnTo>
                <a:lnTo>
                  <a:pt x="14459" y="52065"/>
                </a:lnTo>
                <a:lnTo>
                  <a:pt x="14731" y="51794"/>
                </a:lnTo>
                <a:lnTo>
                  <a:pt x="14934" y="51454"/>
                </a:lnTo>
                <a:lnTo>
                  <a:pt x="15002" y="51047"/>
                </a:lnTo>
                <a:lnTo>
                  <a:pt x="15070" y="50640"/>
                </a:lnTo>
                <a:lnTo>
                  <a:pt x="15002" y="50165"/>
                </a:lnTo>
                <a:lnTo>
                  <a:pt x="14934" y="49825"/>
                </a:lnTo>
                <a:lnTo>
                  <a:pt x="14731" y="49418"/>
                </a:lnTo>
                <a:lnTo>
                  <a:pt x="14459" y="49146"/>
                </a:lnTo>
                <a:lnTo>
                  <a:pt x="14120" y="48875"/>
                </a:lnTo>
                <a:lnTo>
                  <a:pt x="13780" y="48671"/>
                </a:lnTo>
                <a:lnTo>
                  <a:pt x="13373" y="48536"/>
                </a:lnTo>
                <a:close/>
                <a:moveTo>
                  <a:pt x="12966" y="48332"/>
                </a:moveTo>
                <a:lnTo>
                  <a:pt x="13441" y="48400"/>
                </a:lnTo>
                <a:lnTo>
                  <a:pt x="13848" y="48536"/>
                </a:lnTo>
                <a:lnTo>
                  <a:pt x="14256" y="48739"/>
                </a:lnTo>
                <a:lnTo>
                  <a:pt x="14595" y="49011"/>
                </a:lnTo>
                <a:lnTo>
                  <a:pt x="14866" y="49350"/>
                </a:lnTo>
                <a:lnTo>
                  <a:pt x="15070" y="49757"/>
                </a:lnTo>
                <a:lnTo>
                  <a:pt x="15206" y="50165"/>
                </a:lnTo>
                <a:lnTo>
                  <a:pt x="15274" y="50640"/>
                </a:lnTo>
                <a:lnTo>
                  <a:pt x="15206" y="51047"/>
                </a:lnTo>
                <a:lnTo>
                  <a:pt x="15070" y="51522"/>
                </a:lnTo>
                <a:lnTo>
                  <a:pt x="14866" y="51862"/>
                </a:lnTo>
                <a:lnTo>
                  <a:pt x="14595" y="52201"/>
                </a:lnTo>
                <a:lnTo>
                  <a:pt x="14256" y="52473"/>
                </a:lnTo>
                <a:lnTo>
                  <a:pt x="13848" y="52676"/>
                </a:lnTo>
                <a:lnTo>
                  <a:pt x="13441" y="52812"/>
                </a:lnTo>
                <a:lnTo>
                  <a:pt x="12966" y="52880"/>
                </a:lnTo>
                <a:lnTo>
                  <a:pt x="12558" y="52812"/>
                </a:lnTo>
                <a:lnTo>
                  <a:pt x="12083" y="52676"/>
                </a:lnTo>
                <a:lnTo>
                  <a:pt x="11744" y="52473"/>
                </a:lnTo>
                <a:lnTo>
                  <a:pt x="11404" y="52201"/>
                </a:lnTo>
                <a:lnTo>
                  <a:pt x="11133" y="51862"/>
                </a:lnTo>
                <a:lnTo>
                  <a:pt x="10929" y="51522"/>
                </a:lnTo>
                <a:lnTo>
                  <a:pt x="10794" y="51047"/>
                </a:lnTo>
                <a:lnTo>
                  <a:pt x="10726" y="50640"/>
                </a:lnTo>
                <a:lnTo>
                  <a:pt x="10794" y="50165"/>
                </a:lnTo>
                <a:lnTo>
                  <a:pt x="10929" y="49757"/>
                </a:lnTo>
                <a:lnTo>
                  <a:pt x="11133" y="49350"/>
                </a:lnTo>
                <a:lnTo>
                  <a:pt x="11404" y="49011"/>
                </a:lnTo>
                <a:lnTo>
                  <a:pt x="11744" y="48739"/>
                </a:lnTo>
                <a:lnTo>
                  <a:pt x="12083" y="48536"/>
                </a:lnTo>
                <a:lnTo>
                  <a:pt x="12558" y="48400"/>
                </a:lnTo>
                <a:lnTo>
                  <a:pt x="12966" y="48332"/>
                </a:lnTo>
                <a:close/>
                <a:moveTo>
                  <a:pt x="3938" y="679"/>
                </a:moveTo>
                <a:lnTo>
                  <a:pt x="3259" y="747"/>
                </a:lnTo>
                <a:lnTo>
                  <a:pt x="2648" y="951"/>
                </a:lnTo>
                <a:lnTo>
                  <a:pt x="2105" y="1222"/>
                </a:lnTo>
                <a:lnTo>
                  <a:pt x="1630" y="1629"/>
                </a:lnTo>
                <a:lnTo>
                  <a:pt x="1290" y="2105"/>
                </a:lnTo>
                <a:lnTo>
                  <a:pt x="951" y="2648"/>
                </a:lnTo>
                <a:lnTo>
                  <a:pt x="747" y="3259"/>
                </a:lnTo>
                <a:lnTo>
                  <a:pt x="747" y="3870"/>
                </a:lnTo>
                <a:lnTo>
                  <a:pt x="747" y="50776"/>
                </a:lnTo>
                <a:lnTo>
                  <a:pt x="747" y="51387"/>
                </a:lnTo>
                <a:lnTo>
                  <a:pt x="951" y="51997"/>
                </a:lnTo>
                <a:lnTo>
                  <a:pt x="1290" y="52541"/>
                </a:lnTo>
                <a:lnTo>
                  <a:pt x="1630" y="53016"/>
                </a:lnTo>
                <a:lnTo>
                  <a:pt x="2105" y="53423"/>
                </a:lnTo>
                <a:lnTo>
                  <a:pt x="2648" y="53695"/>
                </a:lnTo>
                <a:lnTo>
                  <a:pt x="3259" y="53898"/>
                </a:lnTo>
                <a:lnTo>
                  <a:pt x="3938" y="53966"/>
                </a:lnTo>
                <a:lnTo>
                  <a:pt x="22062" y="53966"/>
                </a:lnTo>
                <a:lnTo>
                  <a:pt x="22741" y="53898"/>
                </a:lnTo>
                <a:lnTo>
                  <a:pt x="23352" y="53695"/>
                </a:lnTo>
                <a:lnTo>
                  <a:pt x="23895" y="53423"/>
                </a:lnTo>
                <a:lnTo>
                  <a:pt x="24370" y="53016"/>
                </a:lnTo>
                <a:lnTo>
                  <a:pt x="24709" y="52541"/>
                </a:lnTo>
                <a:lnTo>
                  <a:pt x="25049" y="51997"/>
                </a:lnTo>
                <a:lnTo>
                  <a:pt x="25252" y="51387"/>
                </a:lnTo>
                <a:lnTo>
                  <a:pt x="25320" y="50776"/>
                </a:lnTo>
                <a:lnTo>
                  <a:pt x="25320" y="3870"/>
                </a:lnTo>
                <a:lnTo>
                  <a:pt x="25252" y="3259"/>
                </a:lnTo>
                <a:lnTo>
                  <a:pt x="25049" y="2648"/>
                </a:lnTo>
                <a:lnTo>
                  <a:pt x="24709" y="2105"/>
                </a:lnTo>
                <a:lnTo>
                  <a:pt x="24370" y="1629"/>
                </a:lnTo>
                <a:lnTo>
                  <a:pt x="23895" y="1222"/>
                </a:lnTo>
                <a:lnTo>
                  <a:pt x="23352" y="951"/>
                </a:lnTo>
                <a:lnTo>
                  <a:pt x="22741" y="747"/>
                </a:lnTo>
                <a:lnTo>
                  <a:pt x="22062" y="679"/>
                </a:lnTo>
                <a:close/>
                <a:moveTo>
                  <a:pt x="22062" y="543"/>
                </a:moveTo>
                <a:lnTo>
                  <a:pt x="22741" y="611"/>
                </a:lnTo>
                <a:lnTo>
                  <a:pt x="23419" y="815"/>
                </a:lnTo>
                <a:lnTo>
                  <a:pt x="23963" y="1086"/>
                </a:lnTo>
                <a:lnTo>
                  <a:pt x="24438" y="1494"/>
                </a:lnTo>
                <a:lnTo>
                  <a:pt x="24845" y="2037"/>
                </a:lnTo>
                <a:lnTo>
                  <a:pt x="25184" y="2580"/>
                </a:lnTo>
                <a:lnTo>
                  <a:pt x="25388" y="3191"/>
                </a:lnTo>
                <a:lnTo>
                  <a:pt x="25456" y="3870"/>
                </a:lnTo>
                <a:lnTo>
                  <a:pt x="25456" y="50776"/>
                </a:lnTo>
                <a:lnTo>
                  <a:pt x="25388" y="51454"/>
                </a:lnTo>
                <a:lnTo>
                  <a:pt x="25184" y="52065"/>
                </a:lnTo>
                <a:lnTo>
                  <a:pt x="24845" y="52676"/>
                </a:lnTo>
                <a:lnTo>
                  <a:pt x="24438" y="53151"/>
                </a:lnTo>
                <a:lnTo>
                  <a:pt x="23963" y="53559"/>
                </a:lnTo>
                <a:lnTo>
                  <a:pt x="23419" y="53898"/>
                </a:lnTo>
                <a:lnTo>
                  <a:pt x="22741" y="54102"/>
                </a:lnTo>
                <a:lnTo>
                  <a:pt x="22062" y="54170"/>
                </a:lnTo>
                <a:lnTo>
                  <a:pt x="3938" y="54170"/>
                </a:lnTo>
                <a:lnTo>
                  <a:pt x="3259" y="54102"/>
                </a:lnTo>
                <a:lnTo>
                  <a:pt x="2580" y="53898"/>
                </a:lnTo>
                <a:lnTo>
                  <a:pt x="2037" y="53559"/>
                </a:lnTo>
                <a:lnTo>
                  <a:pt x="1562" y="53151"/>
                </a:lnTo>
                <a:lnTo>
                  <a:pt x="1154" y="52676"/>
                </a:lnTo>
                <a:lnTo>
                  <a:pt x="815" y="52065"/>
                </a:lnTo>
                <a:lnTo>
                  <a:pt x="611" y="51454"/>
                </a:lnTo>
                <a:lnTo>
                  <a:pt x="543" y="50776"/>
                </a:lnTo>
                <a:lnTo>
                  <a:pt x="543" y="3870"/>
                </a:lnTo>
                <a:lnTo>
                  <a:pt x="611" y="3191"/>
                </a:lnTo>
                <a:lnTo>
                  <a:pt x="815" y="2580"/>
                </a:lnTo>
                <a:lnTo>
                  <a:pt x="1154" y="2037"/>
                </a:lnTo>
                <a:lnTo>
                  <a:pt x="1562" y="1494"/>
                </a:lnTo>
                <a:lnTo>
                  <a:pt x="2037" y="1086"/>
                </a:lnTo>
                <a:lnTo>
                  <a:pt x="2580" y="815"/>
                </a:lnTo>
                <a:lnTo>
                  <a:pt x="3259" y="611"/>
                </a:lnTo>
                <a:lnTo>
                  <a:pt x="3938" y="543"/>
                </a:lnTo>
                <a:close/>
                <a:moveTo>
                  <a:pt x="3938" y="0"/>
                </a:moveTo>
                <a:lnTo>
                  <a:pt x="3123" y="68"/>
                </a:lnTo>
                <a:lnTo>
                  <a:pt x="2444" y="272"/>
                </a:lnTo>
                <a:lnTo>
                  <a:pt x="1765" y="611"/>
                </a:lnTo>
                <a:lnTo>
                  <a:pt x="1154" y="1154"/>
                </a:lnTo>
                <a:lnTo>
                  <a:pt x="679" y="1697"/>
                </a:lnTo>
                <a:lnTo>
                  <a:pt x="272" y="2376"/>
                </a:lnTo>
                <a:lnTo>
                  <a:pt x="68" y="3123"/>
                </a:lnTo>
                <a:lnTo>
                  <a:pt x="0" y="3870"/>
                </a:lnTo>
                <a:lnTo>
                  <a:pt x="0" y="50776"/>
                </a:lnTo>
                <a:lnTo>
                  <a:pt x="68" y="51522"/>
                </a:lnTo>
                <a:lnTo>
                  <a:pt x="272" y="52269"/>
                </a:lnTo>
                <a:lnTo>
                  <a:pt x="679" y="52948"/>
                </a:lnTo>
                <a:lnTo>
                  <a:pt x="1154" y="53559"/>
                </a:lnTo>
                <a:lnTo>
                  <a:pt x="1765" y="54034"/>
                </a:lnTo>
                <a:lnTo>
                  <a:pt x="2444" y="54373"/>
                </a:lnTo>
                <a:lnTo>
                  <a:pt x="3123" y="54645"/>
                </a:lnTo>
                <a:lnTo>
                  <a:pt x="3938" y="54713"/>
                </a:lnTo>
                <a:lnTo>
                  <a:pt x="22062" y="54713"/>
                </a:lnTo>
                <a:lnTo>
                  <a:pt x="22876" y="54645"/>
                </a:lnTo>
                <a:lnTo>
                  <a:pt x="23555" y="54373"/>
                </a:lnTo>
                <a:lnTo>
                  <a:pt x="24234" y="54034"/>
                </a:lnTo>
                <a:lnTo>
                  <a:pt x="24845" y="53559"/>
                </a:lnTo>
                <a:lnTo>
                  <a:pt x="25320" y="52948"/>
                </a:lnTo>
                <a:lnTo>
                  <a:pt x="25727" y="52269"/>
                </a:lnTo>
                <a:lnTo>
                  <a:pt x="25931" y="51522"/>
                </a:lnTo>
                <a:lnTo>
                  <a:pt x="25999" y="50776"/>
                </a:lnTo>
                <a:lnTo>
                  <a:pt x="25999" y="3870"/>
                </a:lnTo>
                <a:lnTo>
                  <a:pt x="25931" y="3123"/>
                </a:lnTo>
                <a:lnTo>
                  <a:pt x="25727" y="2376"/>
                </a:lnTo>
                <a:lnTo>
                  <a:pt x="25320" y="1697"/>
                </a:lnTo>
                <a:lnTo>
                  <a:pt x="24845" y="1154"/>
                </a:lnTo>
                <a:lnTo>
                  <a:pt x="24234" y="611"/>
                </a:lnTo>
                <a:lnTo>
                  <a:pt x="23555" y="272"/>
                </a:lnTo>
                <a:lnTo>
                  <a:pt x="22876" y="68"/>
                </a:lnTo>
                <a:lnTo>
                  <a:pt x="22062" y="0"/>
                </a:lnTo>
                <a:close/>
              </a:path>
            </a:pathLst>
          </a:custGeom>
          <a:solidFill>
            <a:srgbClr val="C7D3E6"/>
          </a:solidFill>
          <a:ln w="9525" cap="flat" cmpd="sng">
            <a:solidFill>
              <a:srgbClr val="92A8C8"/>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solidFill>
                <a:srgbClr val="3F5378"/>
              </a:solidFill>
              <a:latin typeface="Roboto Condensed"/>
              <a:ea typeface="Roboto Condensed"/>
              <a:cs typeface="Roboto Condensed"/>
              <a:sym typeface="Roboto Condensed"/>
            </a:endParaRPr>
          </a:p>
        </p:txBody>
      </p:sp>
      <p:sp>
        <p:nvSpPr>
          <p:cNvPr id="7" name="Rectángulo 6"/>
          <p:cNvSpPr/>
          <p:nvPr/>
        </p:nvSpPr>
        <p:spPr>
          <a:xfrm>
            <a:off x="7009645" y="1087124"/>
            <a:ext cx="4572000" cy="307777"/>
          </a:xfrm>
          <a:prstGeom prst="rect">
            <a:avLst/>
          </a:prstGeom>
        </p:spPr>
        <p:txBody>
          <a:bodyPr>
            <a:spAutoFit/>
          </a:bodyPr>
          <a:lstStyle/>
          <a:p>
            <a:pPr>
              <a:spcAft>
                <a:spcPts val="1000"/>
              </a:spcAft>
              <a:buClr>
                <a:srgbClr val="C7D3E6"/>
              </a:buClr>
              <a:buSzPct val="100000"/>
            </a:pPr>
            <a:r>
              <a:rPr lang="es-ES" dirty="0">
                <a:solidFill>
                  <a:srgbClr val="263248"/>
                </a:solidFill>
                <a:latin typeface="Roboto Condensed Light"/>
                <a:ea typeface="Roboto Condensed Light"/>
                <a:cs typeface="Roboto Condensed Light"/>
                <a:sym typeface="Roboto Condensed Light"/>
              </a:rPr>
              <a:t>Con el RGPD</a:t>
            </a:r>
          </a:p>
        </p:txBody>
      </p:sp>
      <p:sp>
        <p:nvSpPr>
          <p:cNvPr id="8" name="Rectángulo 7"/>
          <p:cNvSpPr/>
          <p:nvPr/>
        </p:nvSpPr>
        <p:spPr>
          <a:xfrm>
            <a:off x="3944305" y="1087124"/>
            <a:ext cx="4572000" cy="307777"/>
          </a:xfrm>
          <a:prstGeom prst="rect">
            <a:avLst/>
          </a:prstGeom>
        </p:spPr>
        <p:txBody>
          <a:bodyPr>
            <a:spAutoFit/>
          </a:bodyPr>
          <a:lstStyle/>
          <a:p>
            <a:pPr>
              <a:spcAft>
                <a:spcPts val="1000"/>
              </a:spcAft>
              <a:buClr>
                <a:srgbClr val="C7D3E6"/>
              </a:buClr>
              <a:buSzPct val="100000"/>
            </a:pPr>
            <a:r>
              <a:rPr lang="es-ES" dirty="0">
                <a:solidFill>
                  <a:srgbClr val="263248"/>
                </a:solidFill>
                <a:latin typeface="Roboto Condensed Light"/>
                <a:ea typeface="Roboto Condensed Light"/>
                <a:cs typeface="Roboto Condensed Light"/>
                <a:sym typeface="Roboto Condensed Light"/>
              </a:rPr>
              <a:t>Antes del RGPD</a:t>
            </a:r>
          </a:p>
        </p:txBody>
      </p:sp>
      <p:sp>
        <p:nvSpPr>
          <p:cNvPr id="2" name="Rectángulo 1"/>
          <p:cNvSpPr/>
          <p:nvPr/>
        </p:nvSpPr>
        <p:spPr>
          <a:xfrm>
            <a:off x="3944305" y="1348514"/>
            <a:ext cx="1551619" cy="2354491"/>
          </a:xfrm>
          <a:prstGeom prst="rect">
            <a:avLst/>
          </a:prstGeom>
        </p:spPr>
        <p:txBody>
          <a:bodyPr wrap="square">
            <a:spAutoFit/>
          </a:bodyPr>
          <a:lstStyle/>
          <a:p>
            <a:r>
              <a:rPr lang="es-ES" sz="1050" dirty="0"/>
              <a:t>Así mismo le informamos que, salvo manifestación en contrario de su parte ,en el plazo de un mes, se entiende reproducido su consentimiento previo legalmente exigible para que sus datos puedan ser tratados por </a:t>
            </a:r>
          </a:p>
          <a:p>
            <a:r>
              <a:rPr lang="es-ES" sz="1050" dirty="0"/>
              <a:t>(RESPONSABLE DELTRATAMIENTO)</a:t>
            </a:r>
          </a:p>
        </p:txBody>
      </p:sp>
      <p:pic>
        <p:nvPicPr>
          <p:cNvPr id="10" name="Imagen 1" descr="C:\Users\dsantacruz\Desktop\Logo_actual_psn_serc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8331" y="37523"/>
            <a:ext cx="1781227" cy="37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33326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80" name="Shape 480"/>
          <p:cNvSpPr txBox="1">
            <a:spLocks noGrp="1"/>
          </p:cNvSpPr>
          <p:nvPr>
            <p:ph type="sldNum" idx="12"/>
          </p:nvPr>
        </p:nvSpPr>
        <p:spPr>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18</a:t>
            </a:fld>
            <a:endParaRPr lang="en"/>
          </a:p>
        </p:txBody>
      </p:sp>
      <p:sp>
        <p:nvSpPr>
          <p:cNvPr id="481" name="Shape 481"/>
          <p:cNvSpPr txBox="1">
            <a:spLocks noGrp="1"/>
          </p:cNvSpPr>
          <p:nvPr>
            <p:ph type="body" idx="4294967295"/>
          </p:nvPr>
        </p:nvSpPr>
        <p:spPr>
          <a:xfrm>
            <a:off x="0" y="1255713"/>
            <a:ext cx="3062288" cy="2700337"/>
          </a:xfrm>
          <a:prstGeom prst="rect">
            <a:avLst/>
          </a:prstGeom>
        </p:spPr>
        <p:txBody>
          <a:bodyPr wrap="square" lIns="91425" tIns="91425" rIns="91425" bIns="91425" anchor="ctr" anchorCtr="0">
            <a:noAutofit/>
          </a:bodyPr>
          <a:lstStyle/>
          <a:p>
            <a:pPr lvl="0" rtl="0">
              <a:spcBef>
                <a:spcPts val="0"/>
              </a:spcBef>
              <a:buNone/>
            </a:pPr>
            <a:r>
              <a:rPr lang="en" b="1" dirty="0">
                <a:solidFill>
                  <a:srgbClr val="FF9800"/>
                </a:solidFill>
              </a:rPr>
              <a:t>FORMAS DE OBTENER EL CONSENTIMIENTO EN BASE AL RGPD</a:t>
            </a:r>
          </a:p>
          <a:p>
            <a:pPr lvl="0">
              <a:spcBef>
                <a:spcPts val="0"/>
              </a:spcBef>
              <a:buNone/>
            </a:pPr>
            <a:r>
              <a:rPr lang="en" sz="2000" dirty="0"/>
              <a:t>En las páginas web una casilla o </a:t>
            </a:r>
            <a:r>
              <a:rPr lang="es-ES" sz="2000" b="1" dirty="0"/>
              <a:t>“</a:t>
            </a:r>
            <a:r>
              <a:rPr lang="es-ES" sz="2000" b="1" dirty="0" err="1"/>
              <a:t>check</a:t>
            </a:r>
            <a:r>
              <a:rPr lang="es-ES" sz="2000" b="1" dirty="0"/>
              <a:t> box” </a:t>
            </a:r>
            <a:r>
              <a:rPr lang="es-ES" sz="2000" dirty="0"/>
              <a:t>para marcar</a:t>
            </a:r>
            <a:r>
              <a:rPr lang="en" sz="2000" dirty="0"/>
              <a:t> con un enlace a la Política de Privacidad.</a:t>
            </a:r>
          </a:p>
        </p:txBody>
      </p:sp>
      <p:sp>
        <p:nvSpPr>
          <p:cNvPr id="6" name="Shape 486"/>
          <p:cNvSpPr/>
          <p:nvPr/>
        </p:nvSpPr>
        <p:spPr>
          <a:xfrm>
            <a:off x="3223173" y="490374"/>
            <a:ext cx="4394827" cy="4072344"/>
          </a:xfrm>
          <a:custGeom>
            <a:avLst/>
            <a:gdLst/>
            <a:ahLst/>
            <a:cxnLst/>
            <a:rect l="0" t="0" r="0" b="0"/>
            <a:pathLst>
              <a:path w="60958" h="86210" extrusionOk="0">
                <a:moveTo>
                  <a:pt x="28985" y="3938"/>
                </a:moveTo>
                <a:lnTo>
                  <a:pt x="29189" y="4006"/>
                </a:lnTo>
                <a:lnTo>
                  <a:pt x="29189" y="4141"/>
                </a:lnTo>
                <a:lnTo>
                  <a:pt x="29189" y="4277"/>
                </a:lnTo>
                <a:lnTo>
                  <a:pt x="28985" y="4345"/>
                </a:lnTo>
                <a:lnTo>
                  <a:pt x="28850" y="4277"/>
                </a:lnTo>
                <a:lnTo>
                  <a:pt x="28782" y="4141"/>
                </a:lnTo>
                <a:lnTo>
                  <a:pt x="28850" y="4006"/>
                </a:lnTo>
                <a:lnTo>
                  <a:pt x="28985" y="3938"/>
                </a:lnTo>
                <a:close/>
                <a:moveTo>
                  <a:pt x="30479" y="3734"/>
                </a:moveTo>
                <a:lnTo>
                  <a:pt x="30615" y="3802"/>
                </a:lnTo>
                <a:lnTo>
                  <a:pt x="30750" y="3870"/>
                </a:lnTo>
                <a:lnTo>
                  <a:pt x="30818" y="4006"/>
                </a:lnTo>
                <a:lnTo>
                  <a:pt x="30818" y="4141"/>
                </a:lnTo>
                <a:lnTo>
                  <a:pt x="30818" y="4277"/>
                </a:lnTo>
                <a:lnTo>
                  <a:pt x="30750" y="4345"/>
                </a:lnTo>
                <a:lnTo>
                  <a:pt x="30615" y="4481"/>
                </a:lnTo>
                <a:lnTo>
                  <a:pt x="30343" y="4481"/>
                </a:lnTo>
                <a:lnTo>
                  <a:pt x="30207" y="4345"/>
                </a:lnTo>
                <a:lnTo>
                  <a:pt x="30139" y="4277"/>
                </a:lnTo>
                <a:lnTo>
                  <a:pt x="30139" y="4141"/>
                </a:lnTo>
                <a:lnTo>
                  <a:pt x="30139" y="4006"/>
                </a:lnTo>
                <a:lnTo>
                  <a:pt x="30207" y="3870"/>
                </a:lnTo>
                <a:lnTo>
                  <a:pt x="30343" y="3802"/>
                </a:lnTo>
                <a:lnTo>
                  <a:pt x="30479" y="3734"/>
                </a:lnTo>
                <a:close/>
                <a:moveTo>
                  <a:pt x="56885" y="7943"/>
                </a:moveTo>
                <a:lnTo>
                  <a:pt x="56885" y="78132"/>
                </a:lnTo>
                <a:lnTo>
                  <a:pt x="56817" y="78200"/>
                </a:lnTo>
                <a:lnTo>
                  <a:pt x="4209" y="78200"/>
                </a:lnTo>
                <a:lnTo>
                  <a:pt x="4141" y="78132"/>
                </a:lnTo>
                <a:lnTo>
                  <a:pt x="4141" y="7943"/>
                </a:lnTo>
                <a:close/>
                <a:moveTo>
                  <a:pt x="30479" y="80440"/>
                </a:moveTo>
                <a:lnTo>
                  <a:pt x="30071" y="80508"/>
                </a:lnTo>
                <a:lnTo>
                  <a:pt x="29732" y="80576"/>
                </a:lnTo>
                <a:lnTo>
                  <a:pt x="29461" y="80779"/>
                </a:lnTo>
                <a:lnTo>
                  <a:pt x="29189" y="80983"/>
                </a:lnTo>
                <a:lnTo>
                  <a:pt x="28917" y="81255"/>
                </a:lnTo>
                <a:lnTo>
                  <a:pt x="28782" y="81594"/>
                </a:lnTo>
                <a:lnTo>
                  <a:pt x="28646" y="81933"/>
                </a:lnTo>
                <a:lnTo>
                  <a:pt x="28646" y="82273"/>
                </a:lnTo>
                <a:lnTo>
                  <a:pt x="28646" y="82341"/>
                </a:lnTo>
                <a:lnTo>
                  <a:pt x="28646" y="82680"/>
                </a:lnTo>
                <a:lnTo>
                  <a:pt x="28782" y="83020"/>
                </a:lnTo>
                <a:lnTo>
                  <a:pt x="28985" y="83291"/>
                </a:lnTo>
                <a:lnTo>
                  <a:pt x="29189" y="83563"/>
                </a:lnTo>
                <a:lnTo>
                  <a:pt x="29461" y="83834"/>
                </a:lnTo>
                <a:lnTo>
                  <a:pt x="29800" y="83970"/>
                </a:lnTo>
                <a:lnTo>
                  <a:pt x="30139" y="84106"/>
                </a:lnTo>
                <a:lnTo>
                  <a:pt x="30818" y="84106"/>
                </a:lnTo>
                <a:lnTo>
                  <a:pt x="31158" y="83970"/>
                </a:lnTo>
                <a:lnTo>
                  <a:pt x="31497" y="83766"/>
                </a:lnTo>
                <a:lnTo>
                  <a:pt x="31768" y="83563"/>
                </a:lnTo>
                <a:lnTo>
                  <a:pt x="31972" y="83291"/>
                </a:lnTo>
                <a:lnTo>
                  <a:pt x="32176" y="83020"/>
                </a:lnTo>
                <a:lnTo>
                  <a:pt x="32244" y="82612"/>
                </a:lnTo>
                <a:lnTo>
                  <a:pt x="32312" y="82273"/>
                </a:lnTo>
                <a:lnTo>
                  <a:pt x="32244" y="81933"/>
                </a:lnTo>
                <a:lnTo>
                  <a:pt x="32176" y="81594"/>
                </a:lnTo>
                <a:lnTo>
                  <a:pt x="31972" y="81255"/>
                </a:lnTo>
                <a:lnTo>
                  <a:pt x="31768" y="80983"/>
                </a:lnTo>
                <a:lnTo>
                  <a:pt x="31497" y="80779"/>
                </a:lnTo>
                <a:lnTo>
                  <a:pt x="31158" y="80576"/>
                </a:lnTo>
                <a:lnTo>
                  <a:pt x="30818" y="80508"/>
                </a:lnTo>
                <a:lnTo>
                  <a:pt x="30479" y="80440"/>
                </a:lnTo>
                <a:close/>
                <a:moveTo>
                  <a:pt x="30886" y="80304"/>
                </a:moveTo>
                <a:lnTo>
                  <a:pt x="31225" y="80440"/>
                </a:lnTo>
                <a:lnTo>
                  <a:pt x="31565" y="80644"/>
                </a:lnTo>
                <a:lnTo>
                  <a:pt x="31904" y="80847"/>
                </a:lnTo>
                <a:lnTo>
                  <a:pt x="32108" y="81187"/>
                </a:lnTo>
                <a:lnTo>
                  <a:pt x="32312" y="81526"/>
                </a:lnTo>
                <a:lnTo>
                  <a:pt x="32447" y="81866"/>
                </a:lnTo>
                <a:lnTo>
                  <a:pt x="32447" y="82273"/>
                </a:lnTo>
                <a:lnTo>
                  <a:pt x="32447" y="82680"/>
                </a:lnTo>
                <a:lnTo>
                  <a:pt x="32312" y="83020"/>
                </a:lnTo>
                <a:lnTo>
                  <a:pt x="32108" y="83359"/>
                </a:lnTo>
                <a:lnTo>
                  <a:pt x="31904" y="83698"/>
                </a:lnTo>
                <a:lnTo>
                  <a:pt x="31565" y="83902"/>
                </a:lnTo>
                <a:lnTo>
                  <a:pt x="31225" y="84106"/>
                </a:lnTo>
                <a:lnTo>
                  <a:pt x="30886" y="84241"/>
                </a:lnTo>
                <a:lnTo>
                  <a:pt x="30479" y="84309"/>
                </a:lnTo>
                <a:lnTo>
                  <a:pt x="30071" y="84241"/>
                </a:lnTo>
                <a:lnTo>
                  <a:pt x="29732" y="84106"/>
                </a:lnTo>
                <a:lnTo>
                  <a:pt x="29393" y="83970"/>
                </a:lnTo>
                <a:lnTo>
                  <a:pt x="29053" y="83698"/>
                </a:lnTo>
                <a:lnTo>
                  <a:pt x="28850" y="83427"/>
                </a:lnTo>
                <a:lnTo>
                  <a:pt x="28646" y="83087"/>
                </a:lnTo>
                <a:lnTo>
                  <a:pt x="28510" y="82748"/>
                </a:lnTo>
                <a:lnTo>
                  <a:pt x="28442" y="82341"/>
                </a:lnTo>
                <a:lnTo>
                  <a:pt x="28442" y="82273"/>
                </a:lnTo>
                <a:lnTo>
                  <a:pt x="28510" y="81866"/>
                </a:lnTo>
                <a:lnTo>
                  <a:pt x="28646" y="81526"/>
                </a:lnTo>
                <a:lnTo>
                  <a:pt x="28782" y="81187"/>
                </a:lnTo>
                <a:lnTo>
                  <a:pt x="29053" y="80847"/>
                </a:lnTo>
                <a:lnTo>
                  <a:pt x="29325" y="80644"/>
                </a:lnTo>
                <a:lnTo>
                  <a:pt x="29664" y="80440"/>
                </a:lnTo>
                <a:lnTo>
                  <a:pt x="30071" y="80304"/>
                </a:lnTo>
                <a:close/>
                <a:moveTo>
                  <a:pt x="3530" y="815"/>
                </a:moveTo>
                <a:lnTo>
                  <a:pt x="2987" y="883"/>
                </a:lnTo>
                <a:lnTo>
                  <a:pt x="2512" y="1019"/>
                </a:lnTo>
                <a:lnTo>
                  <a:pt x="2036" y="1290"/>
                </a:lnTo>
                <a:lnTo>
                  <a:pt x="1629" y="1630"/>
                </a:lnTo>
                <a:lnTo>
                  <a:pt x="1290" y="2037"/>
                </a:lnTo>
                <a:lnTo>
                  <a:pt x="1086" y="2512"/>
                </a:lnTo>
                <a:lnTo>
                  <a:pt x="950" y="2987"/>
                </a:lnTo>
                <a:lnTo>
                  <a:pt x="882" y="3530"/>
                </a:lnTo>
                <a:lnTo>
                  <a:pt x="882" y="82612"/>
                </a:lnTo>
                <a:lnTo>
                  <a:pt x="950" y="83155"/>
                </a:lnTo>
                <a:lnTo>
                  <a:pt x="1086" y="83698"/>
                </a:lnTo>
                <a:lnTo>
                  <a:pt x="1358" y="84174"/>
                </a:lnTo>
                <a:lnTo>
                  <a:pt x="1765" y="84581"/>
                </a:lnTo>
                <a:lnTo>
                  <a:pt x="2172" y="84852"/>
                </a:lnTo>
                <a:lnTo>
                  <a:pt x="2715" y="85124"/>
                </a:lnTo>
                <a:lnTo>
                  <a:pt x="3258" y="85260"/>
                </a:lnTo>
                <a:lnTo>
                  <a:pt x="3869" y="85328"/>
                </a:lnTo>
                <a:lnTo>
                  <a:pt x="57156" y="85328"/>
                </a:lnTo>
                <a:lnTo>
                  <a:pt x="57767" y="85260"/>
                </a:lnTo>
                <a:lnTo>
                  <a:pt x="58310" y="85124"/>
                </a:lnTo>
                <a:lnTo>
                  <a:pt x="58785" y="84852"/>
                </a:lnTo>
                <a:lnTo>
                  <a:pt x="59260" y="84513"/>
                </a:lnTo>
                <a:lnTo>
                  <a:pt x="59600" y="84106"/>
                </a:lnTo>
                <a:lnTo>
                  <a:pt x="59871" y="83631"/>
                </a:lnTo>
                <a:lnTo>
                  <a:pt x="60075" y="83087"/>
                </a:lnTo>
                <a:lnTo>
                  <a:pt x="60143" y="82477"/>
                </a:lnTo>
                <a:lnTo>
                  <a:pt x="60143" y="3530"/>
                </a:lnTo>
                <a:lnTo>
                  <a:pt x="60075" y="2987"/>
                </a:lnTo>
                <a:lnTo>
                  <a:pt x="59939" y="2512"/>
                </a:lnTo>
                <a:lnTo>
                  <a:pt x="59668" y="2037"/>
                </a:lnTo>
                <a:lnTo>
                  <a:pt x="59328" y="1630"/>
                </a:lnTo>
                <a:lnTo>
                  <a:pt x="58921" y="1290"/>
                </a:lnTo>
                <a:lnTo>
                  <a:pt x="58446" y="1019"/>
                </a:lnTo>
                <a:lnTo>
                  <a:pt x="57903" y="883"/>
                </a:lnTo>
                <a:lnTo>
                  <a:pt x="57360" y="815"/>
                </a:lnTo>
                <a:close/>
                <a:moveTo>
                  <a:pt x="57971" y="679"/>
                </a:moveTo>
                <a:lnTo>
                  <a:pt x="58514" y="883"/>
                </a:lnTo>
                <a:lnTo>
                  <a:pt x="58989" y="1155"/>
                </a:lnTo>
                <a:lnTo>
                  <a:pt x="59464" y="1494"/>
                </a:lnTo>
                <a:lnTo>
                  <a:pt x="59804" y="1901"/>
                </a:lnTo>
                <a:lnTo>
                  <a:pt x="60075" y="2444"/>
                </a:lnTo>
                <a:lnTo>
                  <a:pt x="60211" y="2987"/>
                </a:lnTo>
                <a:lnTo>
                  <a:pt x="60279" y="3530"/>
                </a:lnTo>
                <a:lnTo>
                  <a:pt x="60279" y="82477"/>
                </a:lnTo>
                <a:lnTo>
                  <a:pt x="60211" y="83087"/>
                </a:lnTo>
                <a:lnTo>
                  <a:pt x="60075" y="83698"/>
                </a:lnTo>
                <a:lnTo>
                  <a:pt x="59736" y="84174"/>
                </a:lnTo>
                <a:lnTo>
                  <a:pt x="59396" y="84649"/>
                </a:lnTo>
                <a:lnTo>
                  <a:pt x="58921" y="84988"/>
                </a:lnTo>
                <a:lnTo>
                  <a:pt x="58378" y="85260"/>
                </a:lnTo>
                <a:lnTo>
                  <a:pt x="57767" y="85463"/>
                </a:lnTo>
                <a:lnTo>
                  <a:pt x="57156" y="85531"/>
                </a:lnTo>
                <a:lnTo>
                  <a:pt x="3869" y="85531"/>
                </a:lnTo>
                <a:lnTo>
                  <a:pt x="3190" y="85463"/>
                </a:lnTo>
                <a:lnTo>
                  <a:pt x="2647" y="85260"/>
                </a:lnTo>
                <a:lnTo>
                  <a:pt x="2104" y="84988"/>
                </a:lnTo>
                <a:lnTo>
                  <a:pt x="1629" y="84649"/>
                </a:lnTo>
                <a:lnTo>
                  <a:pt x="1222" y="84241"/>
                </a:lnTo>
                <a:lnTo>
                  <a:pt x="950" y="83766"/>
                </a:lnTo>
                <a:lnTo>
                  <a:pt x="747" y="83223"/>
                </a:lnTo>
                <a:lnTo>
                  <a:pt x="679" y="82612"/>
                </a:lnTo>
                <a:lnTo>
                  <a:pt x="679" y="3530"/>
                </a:lnTo>
                <a:lnTo>
                  <a:pt x="747" y="2987"/>
                </a:lnTo>
                <a:lnTo>
                  <a:pt x="950" y="2444"/>
                </a:lnTo>
                <a:lnTo>
                  <a:pt x="1154" y="1901"/>
                </a:lnTo>
                <a:lnTo>
                  <a:pt x="1561" y="1494"/>
                </a:lnTo>
                <a:lnTo>
                  <a:pt x="1969" y="1155"/>
                </a:lnTo>
                <a:lnTo>
                  <a:pt x="2444" y="883"/>
                </a:lnTo>
                <a:lnTo>
                  <a:pt x="2987" y="679"/>
                </a:lnTo>
                <a:close/>
                <a:moveTo>
                  <a:pt x="3530" y="1"/>
                </a:moveTo>
                <a:lnTo>
                  <a:pt x="2851" y="68"/>
                </a:lnTo>
                <a:lnTo>
                  <a:pt x="2172" y="204"/>
                </a:lnTo>
                <a:lnTo>
                  <a:pt x="1561" y="544"/>
                </a:lnTo>
                <a:lnTo>
                  <a:pt x="1018" y="1019"/>
                </a:lnTo>
                <a:lnTo>
                  <a:pt x="611" y="1562"/>
                </a:lnTo>
                <a:lnTo>
                  <a:pt x="272" y="2173"/>
                </a:lnTo>
                <a:lnTo>
                  <a:pt x="68" y="2852"/>
                </a:lnTo>
                <a:lnTo>
                  <a:pt x="0" y="3530"/>
                </a:lnTo>
                <a:lnTo>
                  <a:pt x="0" y="82612"/>
                </a:lnTo>
                <a:lnTo>
                  <a:pt x="68" y="83359"/>
                </a:lnTo>
                <a:lnTo>
                  <a:pt x="339" y="84038"/>
                </a:lnTo>
                <a:lnTo>
                  <a:pt x="679" y="84649"/>
                </a:lnTo>
                <a:lnTo>
                  <a:pt x="1154" y="85124"/>
                </a:lnTo>
                <a:lnTo>
                  <a:pt x="1697" y="85599"/>
                </a:lnTo>
                <a:lnTo>
                  <a:pt x="2376" y="85938"/>
                </a:lnTo>
                <a:lnTo>
                  <a:pt x="3055" y="86142"/>
                </a:lnTo>
                <a:lnTo>
                  <a:pt x="3869" y="86210"/>
                </a:lnTo>
                <a:lnTo>
                  <a:pt x="57156" y="86210"/>
                </a:lnTo>
                <a:lnTo>
                  <a:pt x="57903" y="86142"/>
                </a:lnTo>
                <a:lnTo>
                  <a:pt x="58582" y="85938"/>
                </a:lnTo>
                <a:lnTo>
                  <a:pt x="59260" y="85599"/>
                </a:lnTo>
                <a:lnTo>
                  <a:pt x="59804" y="85124"/>
                </a:lnTo>
                <a:lnTo>
                  <a:pt x="60347" y="84581"/>
                </a:lnTo>
                <a:lnTo>
                  <a:pt x="60686" y="83970"/>
                </a:lnTo>
                <a:lnTo>
                  <a:pt x="60890" y="83223"/>
                </a:lnTo>
                <a:lnTo>
                  <a:pt x="60957" y="82477"/>
                </a:lnTo>
                <a:lnTo>
                  <a:pt x="60957" y="3530"/>
                </a:lnTo>
                <a:lnTo>
                  <a:pt x="60890" y="2852"/>
                </a:lnTo>
                <a:lnTo>
                  <a:pt x="60686" y="2173"/>
                </a:lnTo>
                <a:lnTo>
                  <a:pt x="60347" y="1562"/>
                </a:lnTo>
                <a:lnTo>
                  <a:pt x="59939" y="1019"/>
                </a:lnTo>
                <a:lnTo>
                  <a:pt x="59396" y="544"/>
                </a:lnTo>
                <a:lnTo>
                  <a:pt x="58785" y="204"/>
                </a:lnTo>
                <a:lnTo>
                  <a:pt x="58106" y="68"/>
                </a:lnTo>
                <a:lnTo>
                  <a:pt x="57360" y="1"/>
                </a:lnTo>
                <a:close/>
              </a:path>
            </a:pathLst>
          </a:custGeom>
          <a:solidFill>
            <a:srgbClr val="C7D3E6"/>
          </a:solidFill>
          <a:ln w="9525" cap="flat" cmpd="sng">
            <a:solidFill>
              <a:srgbClr val="92A8C8"/>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solidFill>
                <a:srgbClr val="3F5378"/>
              </a:solidFill>
              <a:latin typeface="Roboto Condensed"/>
              <a:ea typeface="Roboto Condensed"/>
              <a:cs typeface="Roboto Condensed"/>
              <a:sym typeface="Roboto Condensed"/>
            </a:endParaRPr>
          </a:p>
        </p:txBody>
      </p:sp>
      <p:pic>
        <p:nvPicPr>
          <p:cNvPr id="3074" name="Picture 2" descr="https://www.securityartwork.es/wp-content/uploads/2017/04/a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2000" y="1509898"/>
            <a:ext cx="3637169" cy="430157"/>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4337558" y="999909"/>
            <a:ext cx="4572000" cy="400110"/>
          </a:xfrm>
          <a:prstGeom prst="rect">
            <a:avLst/>
          </a:prstGeom>
        </p:spPr>
        <p:txBody>
          <a:bodyPr>
            <a:spAutoFit/>
          </a:bodyPr>
          <a:lstStyle/>
          <a:p>
            <a:pPr>
              <a:spcAft>
                <a:spcPts val="1000"/>
              </a:spcAft>
              <a:buClr>
                <a:srgbClr val="C7D3E6"/>
              </a:buClr>
              <a:buSzPct val="100000"/>
            </a:pPr>
            <a:r>
              <a:rPr lang="es-ES" sz="2000" dirty="0">
                <a:solidFill>
                  <a:srgbClr val="263248"/>
                </a:solidFill>
                <a:latin typeface="Roboto Condensed Light"/>
                <a:ea typeface="Roboto Condensed Light"/>
                <a:cs typeface="Roboto Condensed Light"/>
                <a:sym typeface="Roboto Condensed Light"/>
              </a:rPr>
              <a:t>Antes del RGPD</a:t>
            </a:r>
          </a:p>
        </p:txBody>
      </p:sp>
      <p:sp>
        <p:nvSpPr>
          <p:cNvPr id="9" name="Rectángulo 8"/>
          <p:cNvSpPr/>
          <p:nvPr/>
        </p:nvSpPr>
        <p:spPr>
          <a:xfrm>
            <a:off x="4337558" y="1991439"/>
            <a:ext cx="4572000" cy="400110"/>
          </a:xfrm>
          <a:prstGeom prst="rect">
            <a:avLst/>
          </a:prstGeom>
        </p:spPr>
        <p:txBody>
          <a:bodyPr>
            <a:spAutoFit/>
          </a:bodyPr>
          <a:lstStyle/>
          <a:p>
            <a:pPr>
              <a:spcAft>
                <a:spcPts val="1000"/>
              </a:spcAft>
              <a:buClr>
                <a:srgbClr val="C7D3E6"/>
              </a:buClr>
              <a:buSzPct val="100000"/>
            </a:pPr>
            <a:r>
              <a:rPr lang="es-ES" sz="2000" dirty="0">
                <a:solidFill>
                  <a:srgbClr val="263248"/>
                </a:solidFill>
                <a:latin typeface="Roboto Condensed Light"/>
                <a:ea typeface="Roboto Condensed Light"/>
                <a:cs typeface="Roboto Condensed Light"/>
                <a:sym typeface="Roboto Condensed Light"/>
              </a:rPr>
              <a:t>Con el RGPD</a:t>
            </a:r>
          </a:p>
        </p:txBody>
      </p:sp>
      <p:pic>
        <p:nvPicPr>
          <p:cNvPr id="3076" name="Picture 4" descr="https://www.securityartwork.es/wp-content/uploads/2017/04/ap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03300" y="2605881"/>
            <a:ext cx="2034571" cy="1523902"/>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n 1" descr="C:\Users\dsantacruz\Desktop\Logo_actual_psn_sercon.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8331" y="37523"/>
            <a:ext cx="1781227" cy="37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07974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Shape 221"/>
          <p:cNvSpPr txBox="1">
            <a:spLocks noGrp="1"/>
          </p:cNvSpPr>
          <p:nvPr>
            <p:ph type="ctrTitle"/>
          </p:nvPr>
        </p:nvSpPr>
        <p:spPr>
          <a:xfrm>
            <a:off x="339700" y="3634500"/>
            <a:ext cx="4094400" cy="1159800"/>
          </a:xfrm>
          <a:prstGeom prst="rect">
            <a:avLst/>
          </a:prstGeom>
        </p:spPr>
        <p:txBody>
          <a:bodyPr wrap="square" lIns="91425" tIns="91425" rIns="91425" bIns="91425" anchor="b" anchorCtr="0">
            <a:noAutofit/>
          </a:bodyPr>
          <a:lstStyle/>
          <a:p>
            <a:pPr lvl="0" rtl="0">
              <a:spcBef>
                <a:spcPts val="0"/>
              </a:spcBef>
              <a:buNone/>
            </a:pPr>
            <a:r>
              <a:rPr lang="en" dirty="0"/>
              <a:t>RESPONSABLE DEL TRATAMIENTO Y ENCARGADO DEL TRATAMIENTO</a:t>
            </a:r>
          </a:p>
        </p:txBody>
      </p:sp>
      <p:sp>
        <p:nvSpPr>
          <p:cNvPr id="223" name="Shape 223"/>
          <p:cNvSpPr txBox="1">
            <a:spLocks noGrp="1"/>
          </p:cNvSpPr>
          <p:nvPr>
            <p:ph type="sldNum" idx="12"/>
          </p:nvPr>
        </p:nvSpPr>
        <p:spPr>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19</a:t>
            </a:fld>
            <a:endParaRPr lang="en" dirty="0"/>
          </a:p>
        </p:txBody>
      </p:sp>
      <p:sp>
        <p:nvSpPr>
          <p:cNvPr id="224" name="Shape 224"/>
          <p:cNvSpPr txBox="1"/>
          <p:nvPr/>
        </p:nvSpPr>
        <p:spPr>
          <a:xfrm>
            <a:off x="463525" y="0"/>
            <a:ext cx="2181600" cy="3136200"/>
          </a:xfrm>
          <a:prstGeom prst="rect">
            <a:avLst/>
          </a:prstGeom>
          <a:noFill/>
          <a:ln>
            <a:noFill/>
          </a:ln>
        </p:spPr>
        <p:txBody>
          <a:bodyPr wrap="square" lIns="91425" tIns="91425" rIns="91425" bIns="91425" anchor="b" anchorCtr="0">
            <a:noAutofit/>
          </a:bodyPr>
          <a:lstStyle/>
          <a:p>
            <a:pPr lvl="0">
              <a:spcBef>
                <a:spcPts val="0"/>
              </a:spcBef>
              <a:buNone/>
            </a:pPr>
            <a:r>
              <a:rPr lang="en" sz="12000" b="1" dirty="0">
                <a:solidFill>
                  <a:srgbClr val="3F5378"/>
                </a:solidFill>
                <a:latin typeface="Roboto Condensed"/>
                <a:ea typeface="Roboto Condensed"/>
                <a:cs typeface="Roboto Condensed"/>
                <a:sym typeface="Roboto Condensed"/>
              </a:rPr>
              <a:t>4</a:t>
            </a:r>
          </a:p>
        </p:txBody>
      </p:sp>
    </p:spTree>
    <p:extLst>
      <p:ext uri="{BB962C8B-B14F-4D97-AF65-F5344CB8AC3E}">
        <p14:creationId xmlns:p14="http://schemas.microsoft.com/office/powerpoint/2010/main" val="19735951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Shape 236"/>
          <p:cNvSpPr txBox="1">
            <a:spLocks noGrp="1"/>
          </p:cNvSpPr>
          <p:nvPr>
            <p:ph type="title"/>
          </p:nvPr>
        </p:nvSpPr>
        <p:spPr>
          <a:prstGeom prst="rect">
            <a:avLst/>
          </a:prstGeom>
        </p:spPr>
        <p:txBody>
          <a:bodyPr wrap="square" lIns="91425" tIns="91425" rIns="91425" bIns="91425" anchor="ctr" anchorCtr="0">
            <a:noAutofit/>
          </a:bodyPr>
          <a:lstStyle/>
          <a:p>
            <a:pPr lvl="0">
              <a:spcBef>
                <a:spcPts val="0"/>
              </a:spcBef>
              <a:buNone/>
            </a:pPr>
            <a:r>
              <a:rPr lang="en" dirty="0"/>
              <a:t>RESPONSABLES Y ENCARGADOS DE TRATAMIENTO</a:t>
            </a:r>
          </a:p>
        </p:txBody>
      </p:sp>
      <p:sp>
        <p:nvSpPr>
          <p:cNvPr id="237" name="Shape 237"/>
          <p:cNvSpPr txBox="1">
            <a:spLocks noGrp="1"/>
          </p:cNvSpPr>
          <p:nvPr>
            <p:ph type="body" idx="1"/>
          </p:nvPr>
        </p:nvSpPr>
        <p:spPr>
          <a:xfrm>
            <a:off x="76151" y="1281218"/>
            <a:ext cx="6132600" cy="2480154"/>
          </a:xfrm>
          <a:prstGeom prst="rect">
            <a:avLst/>
          </a:prstGeom>
        </p:spPr>
        <p:txBody>
          <a:bodyPr wrap="square" lIns="91425" tIns="91425" rIns="91425" bIns="91425" anchor="ctr" anchorCtr="0">
            <a:noAutofit/>
          </a:bodyPr>
          <a:lstStyle/>
          <a:p>
            <a:pPr algn="just">
              <a:defRPr/>
            </a:pPr>
            <a:r>
              <a:rPr lang="es-ES" sz="1200" dirty="0"/>
              <a:t>La normativa actual se centra en la actividad de los responsables y ahora </a:t>
            </a:r>
            <a:r>
              <a:rPr lang="es-ES" sz="1200" b="1" i="1" dirty="0"/>
              <a:t>el RGPD, por el contrario, contiene obligaciones expresamente dirigidas a los encargados de tratamiento ( proveedores, gestorías, asesorías, empresas de mantenimiento informático…)</a:t>
            </a:r>
          </a:p>
          <a:p>
            <a:pPr algn="just">
              <a:defRPr/>
            </a:pPr>
            <a:endParaRPr lang="es-ES" sz="1200" b="1" i="1" dirty="0"/>
          </a:p>
          <a:p>
            <a:pPr algn="just">
              <a:buNone/>
              <a:defRPr/>
            </a:pPr>
            <a:endParaRPr lang="es-ES" sz="1200" b="1" i="1" dirty="0"/>
          </a:p>
          <a:p>
            <a:pPr algn="just">
              <a:defRPr/>
            </a:pPr>
            <a:endParaRPr lang="es-ES" sz="1200" b="1" i="1" dirty="0"/>
          </a:p>
          <a:p>
            <a:pPr algn="just">
              <a:defRPr/>
            </a:pPr>
            <a:endParaRPr lang="es-ES" sz="1200" b="1" i="1" dirty="0"/>
          </a:p>
          <a:p>
            <a:pPr algn="just">
              <a:buNone/>
              <a:defRPr/>
            </a:pPr>
            <a:endParaRPr lang="es-ES" sz="1200" dirty="0"/>
          </a:p>
        </p:txBody>
      </p:sp>
      <p:sp>
        <p:nvSpPr>
          <p:cNvPr id="238" name="Shape 238"/>
          <p:cNvSpPr txBox="1">
            <a:spLocks noGrp="1"/>
          </p:cNvSpPr>
          <p:nvPr>
            <p:ph type="sldNum" idx="12"/>
          </p:nvPr>
        </p:nvSpPr>
        <p:spPr>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20</a:t>
            </a:fld>
            <a:endParaRPr lang="en"/>
          </a:p>
        </p:txBody>
      </p:sp>
      <p:grpSp>
        <p:nvGrpSpPr>
          <p:cNvPr id="239" name="Shape 239"/>
          <p:cNvGrpSpPr/>
          <p:nvPr/>
        </p:nvGrpSpPr>
        <p:grpSpPr>
          <a:xfrm>
            <a:off x="282215" y="590918"/>
            <a:ext cx="369504" cy="369504"/>
            <a:chOff x="2594050" y="1631825"/>
            <a:chExt cx="439625" cy="439625"/>
          </a:xfrm>
        </p:grpSpPr>
        <p:sp>
          <p:nvSpPr>
            <p:cNvPr id="240" name="Shape 240"/>
            <p:cNvSpPr/>
            <p:nvPr/>
          </p:nvSpPr>
          <p:spPr>
            <a:xfrm>
              <a:off x="2594050" y="1883300"/>
              <a:ext cx="188175" cy="188150"/>
            </a:xfrm>
            <a:custGeom>
              <a:avLst/>
              <a:gdLst/>
              <a:ahLst/>
              <a:cxnLst/>
              <a:rect l="0" t="0" r="0" b="0"/>
              <a:pathLst>
                <a:path w="7527" h="7526" fill="none" extrusionOk="0">
                  <a:moveTo>
                    <a:pt x="5992" y="0"/>
                  </a:moveTo>
                  <a:lnTo>
                    <a:pt x="537" y="6430"/>
                  </a:lnTo>
                  <a:lnTo>
                    <a:pt x="1" y="7526"/>
                  </a:lnTo>
                  <a:lnTo>
                    <a:pt x="1097" y="6990"/>
                  </a:lnTo>
                  <a:lnTo>
                    <a:pt x="7526" y="1534"/>
                  </a:lnTo>
                  <a:lnTo>
                    <a:pt x="5992" y="0"/>
                  </a:lnTo>
                  <a:close/>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241" name="Shape 241"/>
            <p:cNvSpPr/>
            <p:nvPr/>
          </p:nvSpPr>
          <p:spPr>
            <a:xfrm>
              <a:off x="2857700" y="1631825"/>
              <a:ext cx="175975" cy="176000"/>
            </a:xfrm>
            <a:custGeom>
              <a:avLst/>
              <a:gdLst/>
              <a:ahLst/>
              <a:cxnLst/>
              <a:rect l="0" t="0" r="0" b="0"/>
              <a:pathLst>
                <a:path w="7039" h="7040" fill="none" extrusionOk="0">
                  <a:moveTo>
                    <a:pt x="268" y="2704"/>
                  </a:moveTo>
                  <a:lnTo>
                    <a:pt x="4336" y="6771"/>
                  </a:lnTo>
                  <a:lnTo>
                    <a:pt x="4336" y="6771"/>
                  </a:lnTo>
                  <a:lnTo>
                    <a:pt x="4336" y="6771"/>
                  </a:lnTo>
                  <a:lnTo>
                    <a:pt x="4652" y="6917"/>
                  </a:lnTo>
                  <a:lnTo>
                    <a:pt x="4993" y="7015"/>
                  </a:lnTo>
                  <a:lnTo>
                    <a:pt x="5310" y="7039"/>
                  </a:lnTo>
                  <a:lnTo>
                    <a:pt x="5651" y="7039"/>
                  </a:lnTo>
                  <a:lnTo>
                    <a:pt x="5992" y="6966"/>
                  </a:lnTo>
                  <a:lnTo>
                    <a:pt x="6308" y="6844"/>
                  </a:lnTo>
                  <a:lnTo>
                    <a:pt x="6454" y="6747"/>
                  </a:lnTo>
                  <a:lnTo>
                    <a:pt x="6601" y="6674"/>
                  </a:lnTo>
                  <a:lnTo>
                    <a:pt x="6747" y="6552"/>
                  </a:lnTo>
                  <a:lnTo>
                    <a:pt x="6893" y="6430"/>
                  </a:lnTo>
                  <a:lnTo>
                    <a:pt x="6893" y="6430"/>
                  </a:lnTo>
                  <a:lnTo>
                    <a:pt x="6942" y="6357"/>
                  </a:lnTo>
                  <a:lnTo>
                    <a:pt x="7015" y="6260"/>
                  </a:lnTo>
                  <a:lnTo>
                    <a:pt x="7039" y="6138"/>
                  </a:lnTo>
                  <a:lnTo>
                    <a:pt x="7039" y="6041"/>
                  </a:lnTo>
                  <a:lnTo>
                    <a:pt x="7039" y="6041"/>
                  </a:lnTo>
                  <a:lnTo>
                    <a:pt x="7039" y="5943"/>
                  </a:lnTo>
                  <a:lnTo>
                    <a:pt x="7015" y="5846"/>
                  </a:lnTo>
                  <a:lnTo>
                    <a:pt x="6942" y="5748"/>
                  </a:lnTo>
                  <a:lnTo>
                    <a:pt x="6893" y="5651"/>
                  </a:lnTo>
                  <a:lnTo>
                    <a:pt x="1389" y="147"/>
                  </a:lnTo>
                  <a:lnTo>
                    <a:pt x="1389" y="147"/>
                  </a:lnTo>
                  <a:lnTo>
                    <a:pt x="1291" y="98"/>
                  </a:lnTo>
                  <a:lnTo>
                    <a:pt x="1194" y="25"/>
                  </a:lnTo>
                  <a:lnTo>
                    <a:pt x="1096" y="0"/>
                  </a:lnTo>
                  <a:lnTo>
                    <a:pt x="999" y="0"/>
                  </a:lnTo>
                  <a:lnTo>
                    <a:pt x="999" y="0"/>
                  </a:lnTo>
                  <a:lnTo>
                    <a:pt x="902" y="0"/>
                  </a:lnTo>
                  <a:lnTo>
                    <a:pt x="780" y="25"/>
                  </a:lnTo>
                  <a:lnTo>
                    <a:pt x="682" y="98"/>
                  </a:lnTo>
                  <a:lnTo>
                    <a:pt x="609" y="147"/>
                  </a:lnTo>
                  <a:lnTo>
                    <a:pt x="609" y="147"/>
                  </a:lnTo>
                  <a:lnTo>
                    <a:pt x="487" y="293"/>
                  </a:lnTo>
                  <a:lnTo>
                    <a:pt x="366" y="439"/>
                  </a:lnTo>
                  <a:lnTo>
                    <a:pt x="293" y="585"/>
                  </a:lnTo>
                  <a:lnTo>
                    <a:pt x="195" y="731"/>
                  </a:lnTo>
                  <a:lnTo>
                    <a:pt x="73" y="1048"/>
                  </a:lnTo>
                  <a:lnTo>
                    <a:pt x="0" y="1389"/>
                  </a:lnTo>
                  <a:lnTo>
                    <a:pt x="0" y="1730"/>
                  </a:lnTo>
                  <a:lnTo>
                    <a:pt x="25" y="2046"/>
                  </a:lnTo>
                  <a:lnTo>
                    <a:pt x="122" y="2387"/>
                  </a:lnTo>
                  <a:lnTo>
                    <a:pt x="268" y="2704"/>
                  </a:lnTo>
                  <a:lnTo>
                    <a:pt x="268" y="2704"/>
                  </a:lnTo>
                  <a:close/>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242" name="Shape 242"/>
            <p:cNvSpPr/>
            <p:nvPr/>
          </p:nvSpPr>
          <p:spPr>
            <a:xfrm>
              <a:off x="2662850" y="1699400"/>
              <a:ext cx="303250" cy="303250"/>
            </a:xfrm>
            <a:custGeom>
              <a:avLst/>
              <a:gdLst/>
              <a:ahLst/>
              <a:cxnLst/>
              <a:rect l="0" t="0" r="0" b="0"/>
              <a:pathLst>
                <a:path w="12130" h="12130" fill="none" extrusionOk="0">
                  <a:moveTo>
                    <a:pt x="8038" y="1"/>
                  </a:moveTo>
                  <a:lnTo>
                    <a:pt x="4872" y="3191"/>
                  </a:lnTo>
                  <a:lnTo>
                    <a:pt x="4872" y="3191"/>
                  </a:lnTo>
                  <a:lnTo>
                    <a:pt x="4628" y="3094"/>
                  </a:lnTo>
                  <a:lnTo>
                    <a:pt x="4385" y="2997"/>
                  </a:lnTo>
                  <a:lnTo>
                    <a:pt x="4092" y="2899"/>
                  </a:lnTo>
                  <a:lnTo>
                    <a:pt x="3800" y="2850"/>
                  </a:lnTo>
                  <a:lnTo>
                    <a:pt x="3484" y="2777"/>
                  </a:lnTo>
                  <a:lnTo>
                    <a:pt x="3167" y="2729"/>
                  </a:lnTo>
                  <a:lnTo>
                    <a:pt x="2850" y="2704"/>
                  </a:lnTo>
                  <a:lnTo>
                    <a:pt x="2534" y="2704"/>
                  </a:lnTo>
                  <a:lnTo>
                    <a:pt x="2534" y="2704"/>
                  </a:lnTo>
                  <a:lnTo>
                    <a:pt x="2241" y="2704"/>
                  </a:lnTo>
                  <a:lnTo>
                    <a:pt x="1949" y="2729"/>
                  </a:lnTo>
                  <a:lnTo>
                    <a:pt x="1633" y="2777"/>
                  </a:lnTo>
                  <a:lnTo>
                    <a:pt x="1316" y="2850"/>
                  </a:lnTo>
                  <a:lnTo>
                    <a:pt x="999" y="2972"/>
                  </a:lnTo>
                  <a:lnTo>
                    <a:pt x="707" y="3094"/>
                  </a:lnTo>
                  <a:lnTo>
                    <a:pt x="415" y="3289"/>
                  </a:lnTo>
                  <a:lnTo>
                    <a:pt x="147" y="3508"/>
                  </a:lnTo>
                  <a:lnTo>
                    <a:pt x="147" y="3508"/>
                  </a:lnTo>
                  <a:lnTo>
                    <a:pt x="74" y="3581"/>
                  </a:lnTo>
                  <a:lnTo>
                    <a:pt x="25" y="3678"/>
                  </a:lnTo>
                  <a:lnTo>
                    <a:pt x="1" y="3776"/>
                  </a:lnTo>
                  <a:lnTo>
                    <a:pt x="1" y="3898"/>
                  </a:lnTo>
                  <a:lnTo>
                    <a:pt x="1" y="3898"/>
                  </a:lnTo>
                  <a:lnTo>
                    <a:pt x="1" y="3995"/>
                  </a:lnTo>
                  <a:lnTo>
                    <a:pt x="25" y="4093"/>
                  </a:lnTo>
                  <a:lnTo>
                    <a:pt x="74" y="4190"/>
                  </a:lnTo>
                  <a:lnTo>
                    <a:pt x="147" y="4287"/>
                  </a:lnTo>
                  <a:lnTo>
                    <a:pt x="7843" y="11984"/>
                  </a:lnTo>
                  <a:lnTo>
                    <a:pt x="7843" y="11984"/>
                  </a:lnTo>
                  <a:lnTo>
                    <a:pt x="7941" y="12057"/>
                  </a:lnTo>
                  <a:lnTo>
                    <a:pt x="8038" y="12105"/>
                  </a:lnTo>
                  <a:lnTo>
                    <a:pt x="8135" y="12130"/>
                  </a:lnTo>
                  <a:lnTo>
                    <a:pt x="8233" y="12130"/>
                  </a:lnTo>
                  <a:lnTo>
                    <a:pt x="8233" y="12130"/>
                  </a:lnTo>
                  <a:lnTo>
                    <a:pt x="8355" y="12130"/>
                  </a:lnTo>
                  <a:lnTo>
                    <a:pt x="8452" y="12105"/>
                  </a:lnTo>
                  <a:lnTo>
                    <a:pt x="8549" y="12057"/>
                  </a:lnTo>
                  <a:lnTo>
                    <a:pt x="8622" y="11984"/>
                  </a:lnTo>
                  <a:lnTo>
                    <a:pt x="8622" y="11984"/>
                  </a:lnTo>
                  <a:lnTo>
                    <a:pt x="8842" y="11716"/>
                  </a:lnTo>
                  <a:lnTo>
                    <a:pt x="9036" y="11423"/>
                  </a:lnTo>
                  <a:lnTo>
                    <a:pt x="9158" y="11131"/>
                  </a:lnTo>
                  <a:lnTo>
                    <a:pt x="9280" y="10814"/>
                  </a:lnTo>
                  <a:lnTo>
                    <a:pt x="9353" y="10498"/>
                  </a:lnTo>
                  <a:lnTo>
                    <a:pt x="9402" y="10181"/>
                  </a:lnTo>
                  <a:lnTo>
                    <a:pt x="9426" y="9889"/>
                  </a:lnTo>
                  <a:lnTo>
                    <a:pt x="9426" y="9597"/>
                  </a:lnTo>
                  <a:lnTo>
                    <a:pt x="9426" y="9597"/>
                  </a:lnTo>
                  <a:lnTo>
                    <a:pt x="9426" y="9280"/>
                  </a:lnTo>
                  <a:lnTo>
                    <a:pt x="9402" y="8964"/>
                  </a:lnTo>
                  <a:lnTo>
                    <a:pt x="9353" y="8647"/>
                  </a:lnTo>
                  <a:lnTo>
                    <a:pt x="9280" y="8330"/>
                  </a:lnTo>
                  <a:lnTo>
                    <a:pt x="9231" y="8038"/>
                  </a:lnTo>
                  <a:lnTo>
                    <a:pt x="9134" y="7746"/>
                  </a:lnTo>
                  <a:lnTo>
                    <a:pt x="9036" y="7502"/>
                  </a:lnTo>
                  <a:lnTo>
                    <a:pt x="8939" y="7259"/>
                  </a:lnTo>
                  <a:lnTo>
                    <a:pt x="12130" y="4093"/>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243" name="Shape 243"/>
            <p:cNvSpPr/>
            <p:nvPr/>
          </p:nvSpPr>
          <p:spPr>
            <a:xfrm>
              <a:off x="2801675" y="1740825"/>
              <a:ext cx="49950" cy="49950"/>
            </a:xfrm>
            <a:custGeom>
              <a:avLst/>
              <a:gdLst/>
              <a:ahLst/>
              <a:cxnLst/>
              <a:rect l="0" t="0" r="0" b="0"/>
              <a:pathLst>
                <a:path w="1998" h="1998" fill="none" extrusionOk="0">
                  <a:moveTo>
                    <a:pt x="1" y="1997"/>
                  </a:moveTo>
                  <a:lnTo>
                    <a:pt x="1998" y="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pSp>
      <p:pic>
        <p:nvPicPr>
          <p:cNvPr id="2" name="Imagen 1"/>
          <p:cNvPicPr>
            <a:picLocks noChangeAspect="1"/>
          </p:cNvPicPr>
          <p:nvPr/>
        </p:nvPicPr>
        <p:blipFill>
          <a:blip r:embed="rId3"/>
          <a:stretch>
            <a:fillRect/>
          </a:stretch>
        </p:blipFill>
        <p:spPr>
          <a:xfrm>
            <a:off x="340041" y="2322942"/>
            <a:ext cx="594412" cy="2011854"/>
          </a:xfrm>
          <a:prstGeom prst="rect">
            <a:avLst/>
          </a:prstGeom>
        </p:spPr>
      </p:pic>
      <p:pic>
        <p:nvPicPr>
          <p:cNvPr id="5" name="Imagen 4"/>
          <p:cNvPicPr>
            <a:picLocks noChangeAspect="1"/>
          </p:cNvPicPr>
          <p:nvPr/>
        </p:nvPicPr>
        <p:blipFill>
          <a:blip r:embed="rId4"/>
          <a:stretch>
            <a:fillRect/>
          </a:stretch>
        </p:blipFill>
        <p:spPr>
          <a:xfrm>
            <a:off x="0" y="4433770"/>
            <a:ext cx="1409822" cy="129551"/>
          </a:xfrm>
          <a:prstGeom prst="rect">
            <a:avLst/>
          </a:prstGeom>
        </p:spPr>
      </p:pic>
      <p:pic>
        <p:nvPicPr>
          <p:cNvPr id="6" name="Imagen 5"/>
          <p:cNvPicPr>
            <a:picLocks noChangeAspect="1"/>
          </p:cNvPicPr>
          <p:nvPr/>
        </p:nvPicPr>
        <p:blipFill>
          <a:blip r:embed="rId5"/>
          <a:stretch>
            <a:fillRect/>
          </a:stretch>
        </p:blipFill>
        <p:spPr>
          <a:xfrm>
            <a:off x="3142451" y="2439488"/>
            <a:ext cx="782151" cy="1778762"/>
          </a:xfrm>
          <a:prstGeom prst="rect">
            <a:avLst/>
          </a:prstGeom>
        </p:spPr>
      </p:pic>
      <p:pic>
        <p:nvPicPr>
          <p:cNvPr id="7" name="Imagen 6"/>
          <p:cNvPicPr>
            <a:picLocks noChangeAspect="1"/>
          </p:cNvPicPr>
          <p:nvPr/>
        </p:nvPicPr>
        <p:blipFill>
          <a:blip r:embed="rId6"/>
          <a:stretch>
            <a:fillRect/>
          </a:stretch>
        </p:blipFill>
        <p:spPr>
          <a:xfrm>
            <a:off x="2927960" y="4346132"/>
            <a:ext cx="1265030" cy="175275"/>
          </a:xfrm>
          <a:prstGeom prst="rect">
            <a:avLst/>
          </a:prstGeom>
        </p:spPr>
      </p:pic>
      <p:pic>
        <p:nvPicPr>
          <p:cNvPr id="8" name="Imagen 7"/>
          <p:cNvPicPr>
            <a:picLocks noChangeAspect="1"/>
          </p:cNvPicPr>
          <p:nvPr/>
        </p:nvPicPr>
        <p:blipFill>
          <a:blip r:embed="rId7"/>
          <a:stretch>
            <a:fillRect/>
          </a:stretch>
        </p:blipFill>
        <p:spPr>
          <a:xfrm>
            <a:off x="1562282" y="3199222"/>
            <a:ext cx="1051651" cy="1234547"/>
          </a:xfrm>
          <a:prstGeom prst="rect">
            <a:avLst/>
          </a:prstGeom>
        </p:spPr>
      </p:pic>
      <p:pic>
        <p:nvPicPr>
          <p:cNvPr id="3074" name="Picture 2" descr="Resultado de imagen de encargado del tratamiento"/>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flipV="1">
            <a:off x="1323535" y="2411383"/>
            <a:ext cx="1529143" cy="917486"/>
          </a:xfrm>
          <a:prstGeom prst="rect">
            <a:avLst/>
          </a:prstGeom>
          <a:noFill/>
          <a:extLst>
            <a:ext uri="{909E8E84-426E-40DD-AFC4-6F175D3DCCD1}">
              <a14:hiddenFill xmlns:a14="http://schemas.microsoft.com/office/drawing/2010/main">
                <a:solidFill>
                  <a:srgbClr val="FFFFFF"/>
                </a:solidFill>
              </a14:hiddenFill>
            </a:ext>
          </a:extLst>
        </p:spPr>
      </p:pic>
      <p:sp>
        <p:nvSpPr>
          <p:cNvPr id="18" name="Rectángulo 17"/>
          <p:cNvSpPr/>
          <p:nvPr/>
        </p:nvSpPr>
        <p:spPr>
          <a:xfrm>
            <a:off x="5654832" y="2602499"/>
            <a:ext cx="2385902" cy="17774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Shape 443"/>
          <p:cNvSpPr txBox="1">
            <a:spLocks/>
          </p:cNvSpPr>
          <p:nvPr/>
        </p:nvSpPr>
        <p:spPr>
          <a:xfrm>
            <a:off x="5792778" y="2755005"/>
            <a:ext cx="2146203" cy="1472432"/>
          </a:xfrm>
          <a:prstGeom prst="rect">
            <a:avLst/>
          </a:prstGeom>
        </p:spPr>
        <p:style>
          <a:lnRef idx="0">
            <a:schemeClr val="accent2"/>
          </a:lnRef>
          <a:fillRef idx="3">
            <a:schemeClr val="accent2"/>
          </a:fillRef>
          <a:effectRef idx="3">
            <a:schemeClr val="accent2"/>
          </a:effectRef>
          <a:fontRef idx="minor">
            <a:schemeClr val="lt1"/>
          </a:fontRef>
        </p:style>
        <p:txBody>
          <a:bodyPr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1pPr>
            <a:lvl2pPr marR="0" lvl="1" algn="l" rtl="0">
              <a:lnSpc>
                <a:spcPct val="100000"/>
              </a:lnSpc>
              <a:spcBef>
                <a:spcPts val="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2pPr>
            <a:lvl3pPr marR="0" lvl="2" algn="l" rtl="0">
              <a:lnSpc>
                <a:spcPct val="100000"/>
              </a:lnSpc>
              <a:spcBef>
                <a:spcPts val="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3pPr>
            <a:lvl4pPr marR="0" lvl="3" algn="l" rtl="0">
              <a:lnSpc>
                <a:spcPct val="100000"/>
              </a:lnSpc>
              <a:spcBef>
                <a:spcPts val="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4pPr>
            <a:lvl5pPr marR="0" lvl="4" algn="l" rtl="0">
              <a:lnSpc>
                <a:spcPct val="100000"/>
              </a:lnSpc>
              <a:spcBef>
                <a:spcPts val="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5pPr>
            <a:lvl6pPr marR="0" lvl="5" algn="l" rtl="0">
              <a:lnSpc>
                <a:spcPct val="100000"/>
              </a:lnSpc>
              <a:spcBef>
                <a:spcPts val="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6pPr>
            <a:lvl7pPr marR="0" lvl="6" algn="l" rtl="0">
              <a:lnSpc>
                <a:spcPct val="100000"/>
              </a:lnSpc>
              <a:spcBef>
                <a:spcPts val="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7pPr>
            <a:lvl8pPr marR="0" lvl="7" algn="l" rtl="0">
              <a:lnSpc>
                <a:spcPct val="100000"/>
              </a:lnSpc>
              <a:spcBef>
                <a:spcPts val="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8pPr>
            <a:lvl9pPr marR="0" lvl="8" algn="l" rtl="0">
              <a:lnSpc>
                <a:spcPct val="100000"/>
              </a:lnSpc>
              <a:spcBef>
                <a:spcPts val="0"/>
              </a:spcBef>
              <a:spcAft>
                <a:spcPts val="1000"/>
              </a:spcAft>
              <a:buClr>
                <a:srgbClr val="C7D3E6"/>
              </a:buClr>
              <a:buSzPct val="1000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9pPr>
          </a:lstStyle>
          <a:p>
            <a:pPr algn="just">
              <a:defRPr/>
            </a:pPr>
            <a:r>
              <a:rPr lang="es-ES" sz="900" dirty="0"/>
              <a:t> Deben mantener un </a:t>
            </a:r>
            <a:r>
              <a:rPr lang="es-ES" sz="900" b="1" dirty="0"/>
              <a:t>registro de actividades de tratamiento.</a:t>
            </a:r>
          </a:p>
          <a:p>
            <a:pPr algn="just">
              <a:defRPr/>
            </a:pPr>
            <a:r>
              <a:rPr lang="es-ES" sz="900" dirty="0"/>
              <a:t> Deben determinar </a:t>
            </a:r>
            <a:r>
              <a:rPr lang="es-ES" sz="900" b="1" dirty="0"/>
              <a:t>las medidas de seguridad aplicables a los tratamientos </a:t>
            </a:r>
            <a:r>
              <a:rPr lang="es-ES" sz="900" dirty="0"/>
              <a:t>que realizan.</a:t>
            </a:r>
          </a:p>
          <a:p>
            <a:pPr algn="just">
              <a:defRPr/>
            </a:pPr>
            <a:r>
              <a:rPr lang="es-ES" sz="900" dirty="0"/>
              <a:t> Deben designar a un </a:t>
            </a:r>
            <a:r>
              <a:rPr lang="es-ES" sz="900" b="1" dirty="0"/>
              <a:t>Delegado de Protección de Datos </a:t>
            </a:r>
            <a:r>
              <a:rPr lang="es-ES" sz="900" dirty="0"/>
              <a:t>en los casos previstos por el RGPD.</a:t>
            </a:r>
          </a:p>
        </p:txBody>
      </p:sp>
      <p:sp>
        <p:nvSpPr>
          <p:cNvPr id="9" name="Rectángulo 8"/>
          <p:cNvSpPr/>
          <p:nvPr/>
        </p:nvSpPr>
        <p:spPr>
          <a:xfrm>
            <a:off x="4451269" y="2079612"/>
            <a:ext cx="4572000" cy="461665"/>
          </a:xfrm>
          <a:prstGeom prst="rect">
            <a:avLst/>
          </a:prstGeom>
        </p:spPr>
        <p:txBody>
          <a:bodyPr>
            <a:spAutoFit/>
          </a:bodyPr>
          <a:lstStyle/>
          <a:p>
            <a:pPr marL="285750" indent="-285750" algn="just">
              <a:spcAft>
                <a:spcPts val="1000"/>
              </a:spcAft>
              <a:buClr>
                <a:srgbClr val="C7D3E6"/>
              </a:buClr>
              <a:buSzPct val="100000"/>
              <a:buFont typeface="Roboto Condensed Light"/>
              <a:buChar char="▰"/>
              <a:defRPr/>
            </a:pPr>
            <a:r>
              <a:rPr lang="es-ES" sz="1200" dirty="0">
                <a:solidFill>
                  <a:srgbClr val="263248"/>
                </a:solidFill>
                <a:latin typeface="Roboto Condensed Light"/>
                <a:ea typeface="Roboto Condensed Light"/>
                <a:cs typeface="Roboto Condensed Light"/>
                <a:sym typeface="Roboto Condensed Light"/>
              </a:rPr>
              <a:t>Nuevas obligaciones propias que establece el RGPD para los encargados:</a:t>
            </a:r>
          </a:p>
        </p:txBody>
      </p:sp>
      <p:pic>
        <p:nvPicPr>
          <p:cNvPr id="21" name="Imagen 1" descr="C:\Users\dsantacruz\Desktop\Logo_actual_psn_sercon.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28331" y="37522"/>
            <a:ext cx="1977069" cy="411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2624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heel(1)">
                                      <p:cBhvr>
                                        <p:cTn id="18"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Shape 418"/>
          <p:cNvSpPr txBox="1">
            <a:spLocks noGrp="1"/>
          </p:cNvSpPr>
          <p:nvPr>
            <p:ph type="title"/>
          </p:nvPr>
        </p:nvSpPr>
        <p:spPr>
          <a:prstGeom prst="rect">
            <a:avLst/>
          </a:prstGeom>
        </p:spPr>
        <p:txBody>
          <a:bodyPr wrap="square" lIns="91425" tIns="91425" rIns="91425" bIns="91425" anchor="ctr" anchorCtr="0">
            <a:noAutofit/>
          </a:bodyPr>
          <a:lstStyle/>
          <a:p>
            <a:pPr lvl="0" rtl="0">
              <a:spcBef>
                <a:spcPts val="0"/>
              </a:spcBef>
              <a:buNone/>
            </a:pPr>
            <a:r>
              <a:rPr lang="en" dirty="0"/>
              <a:t>LOS CONTRATOS DE ENCARGADO DE TRATAMIENTO</a:t>
            </a:r>
          </a:p>
        </p:txBody>
      </p:sp>
      <p:sp>
        <p:nvSpPr>
          <p:cNvPr id="419" name="Shape 419"/>
          <p:cNvSpPr txBox="1">
            <a:spLocks noGrp="1"/>
          </p:cNvSpPr>
          <p:nvPr>
            <p:ph type="sldNum" idx="12"/>
          </p:nvPr>
        </p:nvSpPr>
        <p:spPr>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21</a:t>
            </a:fld>
            <a:endParaRPr lang="en"/>
          </a:p>
        </p:txBody>
      </p:sp>
      <p:grpSp>
        <p:nvGrpSpPr>
          <p:cNvPr id="420" name="Shape 420"/>
          <p:cNvGrpSpPr/>
          <p:nvPr/>
        </p:nvGrpSpPr>
        <p:grpSpPr>
          <a:xfrm rot="10800000">
            <a:off x="836022" y="2296509"/>
            <a:ext cx="2694429" cy="864881"/>
            <a:chOff x="185742" y="1697029"/>
            <a:chExt cx="5165698" cy="1658130"/>
          </a:xfrm>
        </p:grpSpPr>
        <p:sp>
          <p:nvSpPr>
            <p:cNvPr id="421" name="Shape 421"/>
            <p:cNvSpPr/>
            <p:nvPr/>
          </p:nvSpPr>
          <p:spPr>
            <a:xfrm rot="10800000" flipH="1">
              <a:off x="1426311" y="1697029"/>
              <a:ext cx="2693400" cy="1243800"/>
            </a:xfrm>
            <a:prstGeom prst="rect">
              <a:avLst/>
            </a:prstGeom>
            <a:solidFill>
              <a:srgbClr val="C7D3E6"/>
            </a:solidFill>
            <a:ln>
              <a:noFill/>
            </a:ln>
          </p:spPr>
          <p:txBody>
            <a:bodyPr wrap="square" lIns="91425" tIns="91425" rIns="91425" bIns="91425" anchor="ctr" anchorCtr="0">
              <a:noAutofit/>
            </a:bodyPr>
            <a:lstStyle/>
            <a:p>
              <a:pPr lvl="0" algn="ctr" rtl="0">
                <a:spcBef>
                  <a:spcPts val="0"/>
                </a:spcBef>
                <a:buNone/>
              </a:pPr>
              <a:r>
                <a:rPr lang="en" sz="1600" dirty="0">
                  <a:solidFill>
                    <a:srgbClr val="263248"/>
                  </a:solidFill>
                  <a:latin typeface="Roboto Condensed"/>
                  <a:ea typeface="Roboto Condensed"/>
                  <a:cs typeface="Roboto Condensed"/>
                  <a:sym typeface="Roboto Condensed"/>
                </a:rPr>
                <a:t>Contrato por escrito</a:t>
              </a:r>
            </a:p>
          </p:txBody>
        </p:sp>
        <p:sp>
          <p:nvSpPr>
            <p:cNvPr id="422" name="Shape 422"/>
            <p:cNvSpPr/>
            <p:nvPr/>
          </p:nvSpPr>
          <p:spPr>
            <a:xfrm rot="10800000" flipH="1">
              <a:off x="4107640" y="1697042"/>
              <a:ext cx="1243800" cy="1243800"/>
            </a:xfrm>
            <a:prstGeom prst="rtTriangle">
              <a:avLst/>
            </a:prstGeom>
            <a:solidFill>
              <a:srgbClr val="C7D3E6"/>
            </a:solidFill>
            <a:ln>
              <a:noFill/>
            </a:ln>
          </p:spPr>
          <p:txBody>
            <a:bodyPr wrap="square" lIns="91425" tIns="91425" rIns="91425" bIns="91425" anchor="ctr" anchorCtr="0">
              <a:noAutofit/>
            </a:bodyPr>
            <a:lstStyle/>
            <a:p>
              <a:pPr lvl="0" algn="ctr" rtl="0">
                <a:spcBef>
                  <a:spcPts val="0"/>
                </a:spcBef>
                <a:buNone/>
              </a:pPr>
              <a:endParaRPr sz="2400">
                <a:solidFill>
                  <a:srgbClr val="263248"/>
                </a:solidFill>
                <a:latin typeface="Roboto Condensed"/>
                <a:ea typeface="Roboto Condensed"/>
                <a:cs typeface="Roboto Condensed"/>
                <a:sym typeface="Roboto Condensed"/>
              </a:endParaRPr>
            </a:p>
          </p:txBody>
        </p:sp>
        <p:sp>
          <p:nvSpPr>
            <p:cNvPr id="423" name="Shape 423"/>
            <p:cNvSpPr/>
            <p:nvPr/>
          </p:nvSpPr>
          <p:spPr>
            <a:xfrm flipH="1">
              <a:off x="185742" y="1697042"/>
              <a:ext cx="1243800" cy="1243800"/>
            </a:xfrm>
            <a:prstGeom prst="rtTriangle">
              <a:avLst/>
            </a:prstGeom>
            <a:solidFill>
              <a:srgbClr val="C7D3E6"/>
            </a:solidFill>
            <a:ln>
              <a:noFill/>
            </a:ln>
          </p:spPr>
          <p:txBody>
            <a:bodyPr wrap="square" lIns="91425" tIns="91425" rIns="91425" bIns="91425" anchor="ctr" anchorCtr="0">
              <a:noAutofit/>
            </a:bodyPr>
            <a:lstStyle/>
            <a:p>
              <a:pPr lvl="0" algn="ctr" rtl="0">
                <a:spcBef>
                  <a:spcPts val="0"/>
                </a:spcBef>
                <a:buNone/>
              </a:pPr>
              <a:endParaRPr sz="2400">
                <a:solidFill>
                  <a:srgbClr val="263248"/>
                </a:solidFill>
                <a:latin typeface="Roboto Condensed"/>
                <a:ea typeface="Roboto Condensed"/>
                <a:cs typeface="Roboto Condensed"/>
                <a:sym typeface="Roboto Condensed"/>
              </a:endParaRPr>
            </a:p>
          </p:txBody>
        </p:sp>
        <p:sp>
          <p:nvSpPr>
            <p:cNvPr id="424" name="Shape 424"/>
            <p:cNvSpPr/>
            <p:nvPr/>
          </p:nvSpPr>
          <p:spPr>
            <a:xfrm rot="10800000">
              <a:off x="185747" y="2940859"/>
              <a:ext cx="1243800" cy="414300"/>
            </a:xfrm>
            <a:prstGeom prst="triangle">
              <a:avLst>
                <a:gd name="adj" fmla="val 0"/>
              </a:avLst>
            </a:prstGeom>
            <a:solidFill>
              <a:srgbClr val="92A8C8"/>
            </a:solidFill>
            <a:ln>
              <a:noFill/>
            </a:ln>
          </p:spPr>
          <p:txBody>
            <a:bodyPr wrap="square" lIns="91425" tIns="91425" rIns="91425" bIns="91425" anchor="ctr" anchorCtr="0">
              <a:noAutofit/>
            </a:bodyPr>
            <a:lstStyle/>
            <a:p>
              <a:pPr lvl="0" algn="ctr" rtl="0">
                <a:spcBef>
                  <a:spcPts val="0"/>
                </a:spcBef>
                <a:buNone/>
              </a:pPr>
              <a:endParaRPr sz="2400">
                <a:solidFill>
                  <a:srgbClr val="263248"/>
                </a:solidFill>
                <a:latin typeface="Roboto Condensed"/>
                <a:ea typeface="Roboto Condensed"/>
                <a:cs typeface="Roboto Condensed"/>
                <a:sym typeface="Roboto Condensed"/>
              </a:endParaRPr>
            </a:p>
          </p:txBody>
        </p:sp>
      </p:grpSp>
      <p:grpSp>
        <p:nvGrpSpPr>
          <p:cNvPr id="425" name="Shape 425"/>
          <p:cNvGrpSpPr/>
          <p:nvPr/>
        </p:nvGrpSpPr>
        <p:grpSpPr>
          <a:xfrm rot="10800000">
            <a:off x="3062851" y="2296509"/>
            <a:ext cx="2744270" cy="864874"/>
            <a:chOff x="185742" y="1697029"/>
            <a:chExt cx="5165698" cy="1658130"/>
          </a:xfrm>
        </p:grpSpPr>
        <p:sp>
          <p:nvSpPr>
            <p:cNvPr id="426" name="Shape 426"/>
            <p:cNvSpPr/>
            <p:nvPr/>
          </p:nvSpPr>
          <p:spPr>
            <a:xfrm rot="10800000" flipH="1">
              <a:off x="1426312" y="1697029"/>
              <a:ext cx="2693400" cy="1243800"/>
            </a:xfrm>
            <a:prstGeom prst="rect">
              <a:avLst/>
            </a:prstGeom>
            <a:solidFill>
              <a:srgbClr val="92A8C8"/>
            </a:solidFill>
            <a:ln>
              <a:noFill/>
            </a:ln>
          </p:spPr>
          <p:txBody>
            <a:bodyPr wrap="square" lIns="91425" tIns="91425" rIns="91425" bIns="91425" anchor="ctr" anchorCtr="0">
              <a:noAutofit/>
            </a:bodyPr>
            <a:lstStyle/>
            <a:p>
              <a:pPr lvl="0" algn="ctr"/>
              <a:r>
                <a:rPr lang="es-ES" sz="900" dirty="0">
                  <a:solidFill>
                    <a:srgbClr val="263248"/>
                  </a:solidFill>
                  <a:latin typeface="Roboto Condensed"/>
                  <a:ea typeface="Roboto Condensed"/>
                  <a:cs typeface="Roboto Condensed"/>
                  <a:sym typeface="Roboto Condensed"/>
                </a:rPr>
                <a:t>que ofrezca garantías suficientes para aplicar medidas técnicas y organizativas</a:t>
              </a:r>
              <a:endParaRPr lang="en" sz="900" dirty="0">
                <a:solidFill>
                  <a:srgbClr val="263248"/>
                </a:solidFill>
                <a:latin typeface="Roboto Condensed"/>
                <a:ea typeface="Roboto Condensed"/>
                <a:cs typeface="Roboto Condensed"/>
                <a:sym typeface="Roboto Condensed"/>
              </a:endParaRPr>
            </a:p>
          </p:txBody>
        </p:sp>
        <p:sp>
          <p:nvSpPr>
            <p:cNvPr id="427" name="Shape 427"/>
            <p:cNvSpPr/>
            <p:nvPr/>
          </p:nvSpPr>
          <p:spPr>
            <a:xfrm rot="10800000" flipH="1">
              <a:off x="4107640" y="1697042"/>
              <a:ext cx="1243800" cy="1243800"/>
            </a:xfrm>
            <a:prstGeom prst="rtTriangle">
              <a:avLst/>
            </a:prstGeom>
            <a:solidFill>
              <a:srgbClr val="92A8C8"/>
            </a:solidFill>
            <a:ln>
              <a:noFill/>
            </a:ln>
          </p:spPr>
          <p:txBody>
            <a:bodyPr wrap="square" lIns="91425" tIns="91425" rIns="91425" bIns="91425" anchor="ctr" anchorCtr="0">
              <a:noAutofit/>
            </a:bodyPr>
            <a:lstStyle/>
            <a:p>
              <a:pPr lvl="0" algn="ctr" rtl="0">
                <a:spcBef>
                  <a:spcPts val="0"/>
                </a:spcBef>
                <a:buNone/>
              </a:pPr>
              <a:endParaRPr sz="2400">
                <a:solidFill>
                  <a:srgbClr val="263248"/>
                </a:solidFill>
                <a:latin typeface="Roboto Condensed"/>
                <a:ea typeface="Roboto Condensed"/>
                <a:cs typeface="Roboto Condensed"/>
                <a:sym typeface="Roboto Condensed"/>
              </a:endParaRPr>
            </a:p>
          </p:txBody>
        </p:sp>
        <p:sp>
          <p:nvSpPr>
            <p:cNvPr id="428" name="Shape 428"/>
            <p:cNvSpPr/>
            <p:nvPr/>
          </p:nvSpPr>
          <p:spPr>
            <a:xfrm flipH="1">
              <a:off x="185742" y="1697042"/>
              <a:ext cx="1243800" cy="1243800"/>
            </a:xfrm>
            <a:prstGeom prst="rtTriangle">
              <a:avLst/>
            </a:prstGeom>
            <a:solidFill>
              <a:srgbClr val="92A8C8"/>
            </a:solidFill>
            <a:ln>
              <a:noFill/>
            </a:ln>
          </p:spPr>
          <p:txBody>
            <a:bodyPr wrap="square" lIns="91425" tIns="91425" rIns="91425" bIns="91425" anchor="ctr" anchorCtr="0">
              <a:noAutofit/>
            </a:bodyPr>
            <a:lstStyle/>
            <a:p>
              <a:pPr lvl="0" algn="ctr" rtl="0">
                <a:spcBef>
                  <a:spcPts val="0"/>
                </a:spcBef>
                <a:buNone/>
              </a:pPr>
              <a:endParaRPr sz="2400">
                <a:solidFill>
                  <a:srgbClr val="263248"/>
                </a:solidFill>
                <a:latin typeface="Roboto Condensed"/>
                <a:ea typeface="Roboto Condensed"/>
                <a:cs typeface="Roboto Condensed"/>
                <a:sym typeface="Roboto Condensed"/>
              </a:endParaRPr>
            </a:p>
          </p:txBody>
        </p:sp>
        <p:sp>
          <p:nvSpPr>
            <p:cNvPr id="429" name="Shape 429"/>
            <p:cNvSpPr/>
            <p:nvPr/>
          </p:nvSpPr>
          <p:spPr>
            <a:xfrm rot="10800000">
              <a:off x="185747" y="2940859"/>
              <a:ext cx="1243800" cy="414300"/>
            </a:xfrm>
            <a:prstGeom prst="triangle">
              <a:avLst>
                <a:gd name="adj" fmla="val 0"/>
              </a:avLst>
            </a:prstGeom>
            <a:solidFill>
              <a:srgbClr val="3F5378"/>
            </a:solidFill>
            <a:ln>
              <a:noFill/>
            </a:ln>
          </p:spPr>
          <p:txBody>
            <a:bodyPr wrap="square" lIns="91425" tIns="91425" rIns="91425" bIns="91425" anchor="ctr" anchorCtr="0">
              <a:noAutofit/>
            </a:bodyPr>
            <a:lstStyle/>
            <a:p>
              <a:pPr lvl="0" algn="ctr" rtl="0">
                <a:spcBef>
                  <a:spcPts val="0"/>
                </a:spcBef>
                <a:buNone/>
              </a:pPr>
              <a:endParaRPr sz="2400">
                <a:solidFill>
                  <a:srgbClr val="263248"/>
                </a:solidFill>
                <a:latin typeface="Roboto Condensed"/>
                <a:ea typeface="Roboto Condensed"/>
                <a:cs typeface="Roboto Condensed"/>
                <a:sym typeface="Roboto Condensed"/>
              </a:endParaRPr>
            </a:p>
          </p:txBody>
        </p:sp>
      </p:grpSp>
      <p:grpSp>
        <p:nvGrpSpPr>
          <p:cNvPr id="430" name="Shape 430"/>
          <p:cNvGrpSpPr/>
          <p:nvPr/>
        </p:nvGrpSpPr>
        <p:grpSpPr>
          <a:xfrm rot="10800000">
            <a:off x="5287746" y="2296510"/>
            <a:ext cx="2694428" cy="864880"/>
            <a:chOff x="185742" y="1697029"/>
            <a:chExt cx="5165697" cy="1658129"/>
          </a:xfrm>
        </p:grpSpPr>
        <p:sp>
          <p:nvSpPr>
            <p:cNvPr id="431" name="Shape 431"/>
            <p:cNvSpPr/>
            <p:nvPr/>
          </p:nvSpPr>
          <p:spPr>
            <a:xfrm rot="10800000" flipH="1">
              <a:off x="1426311" y="1697029"/>
              <a:ext cx="2693400" cy="1243800"/>
            </a:xfrm>
            <a:prstGeom prst="rect">
              <a:avLst/>
            </a:prstGeom>
            <a:solidFill>
              <a:srgbClr val="3F5378"/>
            </a:solidFill>
            <a:ln>
              <a:noFill/>
            </a:ln>
          </p:spPr>
          <p:txBody>
            <a:bodyPr wrap="square" lIns="91425" tIns="91425" rIns="91425" bIns="91425" anchor="ctr" anchorCtr="0">
              <a:noAutofit/>
            </a:bodyPr>
            <a:lstStyle/>
            <a:p>
              <a:pPr lvl="0" algn="ctr"/>
              <a:r>
                <a:rPr lang="es-ES" sz="900" dirty="0">
                  <a:solidFill>
                    <a:srgbClr val="FFFFFF"/>
                  </a:solidFill>
                  <a:latin typeface="Roboto Condensed"/>
                  <a:ea typeface="Roboto Condensed"/>
                  <a:cs typeface="Roboto Condensed"/>
                  <a:sym typeface="Roboto Condensed"/>
                </a:rPr>
                <a:t>solo se podrán tratar los datos siguiendo instrucciones del responsable</a:t>
              </a:r>
              <a:endParaRPr lang="en" sz="900" dirty="0">
                <a:solidFill>
                  <a:srgbClr val="FFFFFF"/>
                </a:solidFill>
                <a:latin typeface="Roboto Condensed"/>
                <a:ea typeface="Roboto Condensed"/>
                <a:cs typeface="Roboto Condensed"/>
                <a:sym typeface="Roboto Condensed"/>
              </a:endParaRPr>
            </a:p>
          </p:txBody>
        </p:sp>
        <p:sp>
          <p:nvSpPr>
            <p:cNvPr id="432" name="Shape 432"/>
            <p:cNvSpPr/>
            <p:nvPr/>
          </p:nvSpPr>
          <p:spPr>
            <a:xfrm rot="10800000" flipH="1">
              <a:off x="4107640" y="1697042"/>
              <a:ext cx="1243800" cy="1243800"/>
            </a:xfrm>
            <a:prstGeom prst="rtTriangle">
              <a:avLst/>
            </a:prstGeom>
            <a:solidFill>
              <a:srgbClr val="3F5378"/>
            </a:solidFill>
            <a:ln>
              <a:noFill/>
            </a:ln>
          </p:spPr>
          <p:txBody>
            <a:bodyPr wrap="square" lIns="91425" tIns="91425" rIns="91425" bIns="91425" anchor="ctr" anchorCtr="0">
              <a:noAutofit/>
            </a:bodyPr>
            <a:lstStyle/>
            <a:p>
              <a:pPr lvl="0" algn="ctr" rtl="0">
                <a:spcBef>
                  <a:spcPts val="0"/>
                </a:spcBef>
                <a:buNone/>
              </a:pPr>
              <a:endParaRPr sz="2400">
                <a:solidFill>
                  <a:srgbClr val="FFFFFF"/>
                </a:solidFill>
                <a:latin typeface="Roboto Condensed"/>
                <a:ea typeface="Roboto Condensed"/>
                <a:cs typeface="Roboto Condensed"/>
                <a:sym typeface="Roboto Condensed"/>
              </a:endParaRPr>
            </a:p>
          </p:txBody>
        </p:sp>
        <p:sp>
          <p:nvSpPr>
            <p:cNvPr id="433" name="Shape 433"/>
            <p:cNvSpPr/>
            <p:nvPr/>
          </p:nvSpPr>
          <p:spPr>
            <a:xfrm flipH="1">
              <a:off x="185742" y="1697042"/>
              <a:ext cx="1243800" cy="1243800"/>
            </a:xfrm>
            <a:prstGeom prst="rtTriangle">
              <a:avLst/>
            </a:prstGeom>
            <a:solidFill>
              <a:srgbClr val="3F5378"/>
            </a:solidFill>
            <a:ln>
              <a:noFill/>
            </a:ln>
          </p:spPr>
          <p:txBody>
            <a:bodyPr wrap="square" lIns="91425" tIns="91425" rIns="91425" bIns="91425" anchor="ctr" anchorCtr="0">
              <a:noAutofit/>
            </a:bodyPr>
            <a:lstStyle/>
            <a:p>
              <a:pPr lvl="0" algn="ctr" rtl="0">
                <a:spcBef>
                  <a:spcPts val="0"/>
                </a:spcBef>
                <a:buNone/>
              </a:pPr>
              <a:endParaRPr sz="2400">
                <a:solidFill>
                  <a:srgbClr val="FFFFFF"/>
                </a:solidFill>
                <a:latin typeface="Roboto Condensed"/>
                <a:ea typeface="Roboto Condensed"/>
                <a:cs typeface="Roboto Condensed"/>
                <a:sym typeface="Roboto Condensed"/>
              </a:endParaRPr>
            </a:p>
          </p:txBody>
        </p:sp>
        <p:sp>
          <p:nvSpPr>
            <p:cNvPr id="434" name="Shape 434"/>
            <p:cNvSpPr/>
            <p:nvPr/>
          </p:nvSpPr>
          <p:spPr>
            <a:xfrm rot="10800000">
              <a:off x="185747" y="2940859"/>
              <a:ext cx="1243800" cy="414300"/>
            </a:xfrm>
            <a:prstGeom prst="triangle">
              <a:avLst>
                <a:gd name="adj" fmla="val 0"/>
              </a:avLst>
            </a:prstGeom>
            <a:solidFill>
              <a:srgbClr val="263248"/>
            </a:solidFill>
            <a:ln>
              <a:noFill/>
            </a:ln>
          </p:spPr>
          <p:txBody>
            <a:bodyPr wrap="square" lIns="91425" tIns="91425" rIns="91425" bIns="91425" anchor="ctr" anchorCtr="0">
              <a:noAutofit/>
            </a:bodyPr>
            <a:lstStyle/>
            <a:p>
              <a:pPr lvl="0" algn="ctr" rtl="0">
                <a:spcBef>
                  <a:spcPts val="0"/>
                </a:spcBef>
                <a:buNone/>
              </a:pPr>
              <a:endParaRPr sz="2400">
                <a:solidFill>
                  <a:srgbClr val="FFFFFF"/>
                </a:solidFill>
                <a:latin typeface="Roboto Condensed"/>
                <a:ea typeface="Roboto Condensed"/>
                <a:cs typeface="Roboto Condensed"/>
                <a:sym typeface="Roboto Condensed"/>
              </a:endParaRPr>
            </a:p>
          </p:txBody>
        </p:sp>
      </p:grpSp>
      <p:grpSp>
        <p:nvGrpSpPr>
          <p:cNvPr id="435" name="Shape 435"/>
          <p:cNvGrpSpPr/>
          <p:nvPr/>
        </p:nvGrpSpPr>
        <p:grpSpPr>
          <a:xfrm>
            <a:off x="270943" y="629920"/>
            <a:ext cx="392063" cy="291504"/>
            <a:chOff x="5247525" y="3007275"/>
            <a:chExt cx="517575" cy="384825"/>
          </a:xfrm>
        </p:grpSpPr>
        <p:sp>
          <p:nvSpPr>
            <p:cNvPr id="436" name="Shape 436"/>
            <p:cNvSpPr/>
            <p:nvPr/>
          </p:nvSpPr>
          <p:spPr>
            <a:xfrm>
              <a:off x="5247525" y="3007275"/>
              <a:ext cx="348900" cy="348900"/>
            </a:xfrm>
            <a:custGeom>
              <a:avLst/>
              <a:gdLst/>
              <a:ahLst/>
              <a:cxnLst/>
              <a:rect l="0" t="0" r="0" b="0"/>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437" name="Shape 437"/>
            <p:cNvSpPr/>
            <p:nvPr/>
          </p:nvSpPr>
          <p:spPr>
            <a:xfrm>
              <a:off x="5566575" y="3193575"/>
              <a:ext cx="198525" cy="198525"/>
            </a:xfrm>
            <a:custGeom>
              <a:avLst/>
              <a:gdLst/>
              <a:ahLst/>
              <a:cxnLst/>
              <a:rect l="0" t="0" r="0" b="0"/>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pSp>
      <p:sp>
        <p:nvSpPr>
          <p:cNvPr id="2" name="Rectángulo 1"/>
          <p:cNvSpPr/>
          <p:nvPr/>
        </p:nvSpPr>
        <p:spPr>
          <a:xfrm>
            <a:off x="814275" y="3274244"/>
            <a:ext cx="6234794" cy="1569660"/>
          </a:xfrm>
          <a:prstGeom prst="rect">
            <a:avLst/>
          </a:prstGeom>
        </p:spPr>
        <p:txBody>
          <a:bodyPr wrap="square">
            <a:spAutoFit/>
          </a:bodyPr>
          <a:lstStyle/>
          <a:p>
            <a:pPr algn="just">
              <a:spcAft>
                <a:spcPts val="1000"/>
              </a:spcAft>
              <a:buClr>
                <a:srgbClr val="C7D3E6"/>
              </a:buClr>
              <a:buSzPct val="100000"/>
            </a:pPr>
            <a:r>
              <a:rPr lang="es-ES" sz="1600" dirty="0">
                <a:solidFill>
                  <a:srgbClr val="263248"/>
                </a:solidFill>
                <a:latin typeface="Roboto Condensed Light"/>
                <a:ea typeface="Roboto Condensed Light"/>
                <a:cs typeface="Roboto Condensed Light"/>
                <a:sym typeface="Roboto Condensed Light"/>
              </a:rPr>
              <a:t>El tratamiento por el encargado se regirá por </a:t>
            </a:r>
            <a:r>
              <a:rPr lang="es-ES" sz="1600" b="1" u="sng" dirty="0">
                <a:solidFill>
                  <a:srgbClr val="263248"/>
                </a:solidFill>
                <a:latin typeface="Roboto Condensed Light"/>
                <a:ea typeface="Roboto Condensed Light"/>
                <a:cs typeface="Roboto Condensed Light"/>
                <a:sym typeface="Roboto Condensed Light"/>
              </a:rPr>
              <a:t>un contrato u otro acto jurídico</a:t>
            </a:r>
            <a:r>
              <a:rPr lang="es-ES" sz="1600" dirty="0">
                <a:solidFill>
                  <a:srgbClr val="263248"/>
                </a:solidFill>
                <a:latin typeface="Roboto Condensed Light"/>
                <a:ea typeface="Roboto Condensed Light"/>
                <a:cs typeface="Roboto Condensed Light"/>
                <a:sym typeface="Roboto Condensed Light"/>
              </a:rPr>
              <a:t> con arreglo al Derecho de la Unión o de los Estados miembros, que vincule al encargado respecto del responsable y establezca el </a:t>
            </a:r>
            <a:r>
              <a:rPr lang="es-ES" sz="1600" b="1" u="sng" dirty="0">
                <a:solidFill>
                  <a:srgbClr val="263248"/>
                </a:solidFill>
                <a:latin typeface="Roboto Condensed Light"/>
                <a:ea typeface="Roboto Condensed Light"/>
                <a:cs typeface="Roboto Condensed Light"/>
                <a:sym typeface="Roboto Condensed Light"/>
              </a:rPr>
              <a:t>objeto, la duración, la naturaleza y la finalidad del tratamiento, el tipo de datos personales, las categorías de interesados, y los derechos y obligaciones del responsable</a:t>
            </a:r>
            <a:r>
              <a:rPr lang="es-ES" sz="1600" dirty="0">
                <a:solidFill>
                  <a:srgbClr val="263248"/>
                </a:solidFill>
                <a:latin typeface="Roboto Condensed Light"/>
                <a:ea typeface="Roboto Condensed Light"/>
                <a:cs typeface="Roboto Condensed Light"/>
                <a:sym typeface="Roboto Condensed Light"/>
              </a:rPr>
              <a:t>. </a:t>
            </a:r>
          </a:p>
        </p:txBody>
      </p:sp>
      <p:pic>
        <p:nvPicPr>
          <p:cNvPr id="4098" name="Picture 2" descr="Resultado de imagen de CONTRATO ENCARGADO TRATAMIEN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9615" y="1507611"/>
            <a:ext cx="1465130" cy="93768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Resultado de imagen de MEDIDAS DE SEGURIDAD LOP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3074" y="1507611"/>
            <a:ext cx="1341730" cy="1005003"/>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p:cNvPicPr>
            <a:picLocks noChangeAspect="1"/>
          </p:cNvPicPr>
          <p:nvPr/>
        </p:nvPicPr>
        <p:blipFill>
          <a:blip r:embed="rId5"/>
          <a:stretch>
            <a:fillRect/>
          </a:stretch>
        </p:blipFill>
        <p:spPr>
          <a:xfrm>
            <a:off x="6310240" y="1490228"/>
            <a:ext cx="829995" cy="972449"/>
          </a:xfrm>
          <a:prstGeom prst="rect">
            <a:avLst/>
          </a:prstGeom>
        </p:spPr>
      </p:pic>
      <p:pic>
        <p:nvPicPr>
          <p:cNvPr id="26" name="Imagen 1" descr="C:\Users\dsantacruz\Desktop\Logo_actual_psn_sercon.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28331" y="37522"/>
            <a:ext cx="1977069" cy="411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Shape 221"/>
          <p:cNvSpPr txBox="1">
            <a:spLocks noGrp="1"/>
          </p:cNvSpPr>
          <p:nvPr>
            <p:ph type="ctrTitle"/>
          </p:nvPr>
        </p:nvSpPr>
        <p:spPr>
          <a:xfrm>
            <a:off x="339700" y="3634500"/>
            <a:ext cx="4094400" cy="1159800"/>
          </a:xfrm>
          <a:prstGeom prst="rect">
            <a:avLst/>
          </a:prstGeom>
        </p:spPr>
        <p:txBody>
          <a:bodyPr wrap="square" lIns="91425" tIns="91425" rIns="91425" bIns="91425" anchor="b" anchorCtr="0">
            <a:noAutofit/>
          </a:bodyPr>
          <a:lstStyle/>
          <a:p>
            <a:pPr lvl="0" rtl="0">
              <a:spcBef>
                <a:spcPts val="0"/>
              </a:spcBef>
              <a:buNone/>
            </a:pPr>
            <a:r>
              <a:rPr lang="en" dirty="0"/>
              <a:t>NUEVAS OBLIGACIONES DEL RGPD</a:t>
            </a:r>
          </a:p>
        </p:txBody>
      </p:sp>
      <p:sp>
        <p:nvSpPr>
          <p:cNvPr id="223" name="Shape 223"/>
          <p:cNvSpPr txBox="1">
            <a:spLocks noGrp="1"/>
          </p:cNvSpPr>
          <p:nvPr>
            <p:ph type="sldNum" idx="12"/>
          </p:nvPr>
        </p:nvSpPr>
        <p:spPr>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22</a:t>
            </a:fld>
            <a:endParaRPr lang="en" dirty="0"/>
          </a:p>
        </p:txBody>
      </p:sp>
      <p:sp>
        <p:nvSpPr>
          <p:cNvPr id="224" name="Shape 224"/>
          <p:cNvSpPr txBox="1"/>
          <p:nvPr/>
        </p:nvSpPr>
        <p:spPr>
          <a:xfrm>
            <a:off x="463525" y="0"/>
            <a:ext cx="2181600" cy="3136200"/>
          </a:xfrm>
          <a:prstGeom prst="rect">
            <a:avLst/>
          </a:prstGeom>
          <a:noFill/>
          <a:ln>
            <a:noFill/>
          </a:ln>
        </p:spPr>
        <p:txBody>
          <a:bodyPr wrap="square" lIns="91425" tIns="91425" rIns="91425" bIns="91425" anchor="b" anchorCtr="0">
            <a:noAutofit/>
          </a:bodyPr>
          <a:lstStyle/>
          <a:p>
            <a:pPr lvl="0">
              <a:spcBef>
                <a:spcPts val="0"/>
              </a:spcBef>
              <a:buNone/>
            </a:pPr>
            <a:r>
              <a:rPr lang="en" sz="12000" b="1" dirty="0">
                <a:solidFill>
                  <a:srgbClr val="3F5378"/>
                </a:solidFill>
                <a:latin typeface="Roboto Condensed"/>
                <a:ea typeface="Roboto Condensed"/>
                <a:cs typeface="Roboto Condensed"/>
                <a:sym typeface="Roboto Condensed"/>
              </a:rPr>
              <a:t>5</a:t>
            </a:r>
          </a:p>
        </p:txBody>
      </p:sp>
    </p:spTree>
    <p:extLst>
      <p:ext uri="{BB962C8B-B14F-4D97-AF65-F5344CB8AC3E}">
        <p14:creationId xmlns:p14="http://schemas.microsoft.com/office/powerpoint/2010/main" val="16864459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Shape 341"/>
          <p:cNvSpPr txBox="1">
            <a:spLocks noGrp="1"/>
          </p:cNvSpPr>
          <p:nvPr>
            <p:ph type="title"/>
          </p:nvPr>
        </p:nvSpPr>
        <p:spPr>
          <a:prstGeom prst="rect">
            <a:avLst/>
          </a:prstGeom>
        </p:spPr>
        <p:txBody>
          <a:bodyPr wrap="square" lIns="91425" tIns="91425" rIns="91425" bIns="91425" anchor="ctr" anchorCtr="0">
            <a:noAutofit/>
          </a:bodyPr>
          <a:lstStyle/>
          <a:p>
            <a:pPr lvl="0" rtl="0">
              <a:spcBef>
                <a:spcPts val="0"/>
              </a:spcBef>
              <a:buNone/>
            </a:pPr>
            <a:r>
              <a:rPr lang="es-ES" dirty="0"/>
              <a:t>EL PRINCIPIO DE RESPONSABILIDAD PROACTIVA</a:t>
            </a:r>
            <a:endParaRPr lang="en" dirty="0"/>
          </a:p>
        </p:txBody>
      </p:sp>
      <p:sp>
        <p:nvSpPr>
          <p:cNvPr id="343" name="Shape 343"/>
          <p:cNvSpPr txBox="1">
            <a:spLocks noGrp="1"/>
          </p:cNvSpPr>
          <p:nvPr>
            <p:ph type="sldNum" idx="12"/>
          </p:nvPr>
        </p:nvSpPr>
        <p:spPr>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23</a:t>
            </a:fld>
            <a:endParaRPr lang="en"/>
          </a:p>
        </p:txBody>
      </p:sp>
      <p:graphicFrame>
        <p:nvGraphicFramePr>
          <p:cNvPr id="342" name="Shape 342"/>
          <p:cNvGraphicFramePr/>
          <p:nvPr>
            <p:extLst>
              <p:ext uri="{D42A27DB-BD31-4B8C-83A1-F6EECF244321}">
                <p14:modId xmlns:p14="http://schemas.microsoft.com/office/powerpoint/2010/main" val="1504216552"/>
              </p:ext>
            </p:extLst>
          </p:nvPr>
        </p:nvGraphicFramePr>
        <p:xfrm>
          <a:off x="109001" y="2296191"/>
          <a:ext cx="5675349" cy="2407900"/>
        </p:xfrm>
        <a:graphic>
          <a:graphicData uri="http://schemas.openxmlformats.org/drawingml/2006/table">
            <a:tbl>
              <a:tblPr>
                <a:noFill/>
                <a:tableStyleId>{9FBE639C-CBC9-413A-8557-D7D969E3DE51}</a:tableStyleId>
              </a:tblPr>
              <a:tblGrid>
                <a:gridCol w="1578676">
                  <a:extLst>
                    <a:ext uri="{9D8B030D-6E8A-4147-A177-3AD203B41FA5}">
                      <a16:colId xmlns:a16="http://schemas.microsoft.com/office/drawing/2014/main" val="20000"/>
                    </a:ext>
                  </a:extLst>
                </a:gridCol>
                <a:gridCol w="1309020">
                  <a:extLst>
                    <a:ext uri="{9D8B030D-6E8A-4147-A177-3AD203B41FA5}">
                      <a16:colId xmlns:a16="http://schemas.microsoft.com/office/drawing/2014/main" val="20001"/>
                    </a:ext>
                  </a:extLst>
                </a:gridCol>
                <a:gridCol w="1368816">
                  <a:extLst>
                    <a:ext uri="{9D8B030D-6E8A-4147-A177-3AD203B41FA5}">
                      <a16:colId xmlns:a16="http://schemas.microsoft.com/office/drawing/2014/main" val="20002"/>
                    </a:ext>
                  </a:extLst>
                </a:gridCol>
                <a:gridCol w="1418837">
                  <a:extLst>
                    <a:ext uri="{9D8B030D-6E8A-4147-A177-3AD203B41FA5}">
                      <a16:colId xmlns:a16="http://schemas.microsoft.com/office/drawing/2014/main" val="20003"/>
                    </a:ext>
                  </a:extLst>
                </a:gridCol>
              </a:tblGrid>
              <a:tr h="1157936">
                <a:tc>
                  <a:txBody>
                    <a:bodyPr/>
                    <a:lstStyle/>
                    <a:p>
                      <a:pPr lvl="0" algn="ctr">
                        <a:spcBef>
                          <a:spcPts val="0"/>
                        </a:spcBef>
                        <a:buNone/>
                      </a:pPr>
                      <a:r>
                        <a:rPr lang="es-ES" b="1" dirty="0">
                          <a:solidFill>
                            <a:srgbClr val="3F5378"/>
                          </a:solidFill>
                          <a:latin typeface="Roboto Condensed"/>
                          <a:ea typeface="Roboto Condensed"/>
                          <a:cs typeface="Roboto Condensed"/>
                          <a:sym typeface="Roboto Condensed"/>
                        </a:rPr>
                        <a:t>Medidas de</a:t>
                      </a:r>
                      <a:endParaRPr b="1" dirty="0">
                        <a:solidFill>
                          <a:srgbClr val="3F5378"/>
                        </a:solidFill>
                        <a:latin typeface="Roboto Condensed"/>
                        <a:ea typeface="Roboto Condensed"/>
                        <a:cs typeface="Roboto Condensed"/>
                        <a:sym typeface="Roboto Condensed"/>
                      </a:endParaRPr>
                    </a:p>
                  </a:txBody>
                  <a:tcPr marL="91425" marR="91425" marT="68575" marB="68575" anchor="ctr">
                    <a:lnL w="9525" cap="flat" cmpd="sng">
                      <a:solidFill>
                        <a:srgbClr val="FFFFFF"/>
                      </a:solidFill>
                      <a:prstDash val="solid"/>
                      <a:round/>
                      <a:headEnd type="none" w="med" len="med"/>
                      <a:tailEnd type="none" w="med" len="med"/>
                    </a:lnL>
                    <a:lnR w="9525" cap="flat" cmpd="sng">
                      <a:solidFill>
                        <a:srgbClr val="FFFFFF"/>
                      </a:solidFill>
                      <a:prstDash val="solid"/>
                      <a:round/>
                      <a:headEnd type="none" w="med" len="med"/>
                      <a:tailEnd type="none" w="med" len="med"/>
                    </a:lnR>
                    <a:lnT w="9525" cap="flat" cmpd="sng">
                      <a:solidFill>
                        <a:srgbClr val="FFFFFF"/>
                      </a:solidFill>
                      <a:prstDash val="solid"/>
                      <a:round/>
                      <a:headEnd type="none" w="med" len="med"/>
                      <a:tailEnd type="none" w="med" len="med"/>
                    </a:lnT>
                    <a:lnB w="9525" cap="flat" cmpd="sng">
                      <a:solidFill>
                        <a:srgbClr val="FFFFFF"/>
                      </a:solidFill>
                      <a:prstDash val="solid"/>
                      <a:round/>
                      <a:headEnd type="none" w="med" len="med"/>
                      <a:tailEnd type="none" w="med" len="med"/>
                    </a:lnB>
                    <a:solidFill>
                      <a:srgbClr val="C7D3E6"/>
                    </a:solidFill>
                  </a:tcPr>
                </a:tc>
                <a:tc>
                  <a:txBody>
                    <a:bodyPr/>
                    <a:lstStyle/>
                    <a:p>
                      <a:pPr lvl="0" algn="ctr">
                        <a:spcBef>
                          <a:spcPts val="0"/>
                        </a:spcBef>
                        <a:buNone/>
                      </a:pPr>
                      <a:r>
                        <a:rPr lang="en" dirty="0">
                          <a:solidFill>
                            <a:srgbClr val="3F5378"/>
                          </a:solidFill>
                          <a:latin typeface="Roboto Condensed"/>
                          <a:ea typeface="Roboto Condensed"/>
                          <a:cs typeface="Roboto Condensed"/>
                          <a:sym typeface="Roboto Condensed"/>
                        </a:rPr>
                        <a:t>Contratos</a:t>
                      </a:r>
                      <a:r>
                        <a:rPr lang="en" baseline="0" dirty="0">
                          <a:solidFill>
                            <a:srgbClr val="3F5378"/>
                          </a:solidFill>
                          <a:latin typeface="Roboto Condensed"/>
                          <a:ea typeface="Roboto Condensed"/>
                          <a:cs typeface="Roboto Condensed"/>
                          <a:sym typeface="Roboto Condensed"/>
                        </a:rPr>
                        <a:t> de encargado de tratamiento</a:t>
                      </a:r>
                      <a:endParaRPr lang="en" dirty="0">
                        <a:solidFill>
                          <a:srgbClr val="3F5378"/>
                        </a:solidFill>
                        <a:latin typeface="Roboto Condensed"/>
                        <a:ea typeface="Roboto Condensed"/>
                        <a:cs typeface="Roboto Condensed"/>
                        <a:sym typeface="Roboto Condensed"/>
                      </a:endParaRPr>
                    </a:p>
                  </a:txBody>
                  <a:tcPr marL="91425" marR="91425" marT="68575" marB="68575" anchor="ctr">
                    <a:lnL w="9525" cap="flat" cmpd="sng">
                      <a:solidFill>
                        <a:srgbClr val="FFFFFF"/>
                      </a:solidFill>
                      <a:prstDash val="solid"/>
                      <a:round/>
                      <a:headEnd type="none" w="med" len="med"/>
                      <a:tailEnd type="none" w="med" len="med"/>
                    </a:lnL>
                    <a:lnR w="9525" cap="flat" cmpd="sng">
                      <a:solidFill>
                        <a:srgbClr val="C7D3E6"/>
                      </a:solidFill>
                      <a:prstDash val="solid"/>
                      <a:round/>
                      <a:headEnd type="none" w="med" len="med"/>
                      <a:tailEnd type="none" w="med" len="med"/>
                    </a:lnR>
                    <a:lnT w="9525" cap="flat" cmpd="sng">
                      <a:solidFill>
                        <a:srgbClr val="C7D3E6"/>
                      </a:solidFill>
                      <a:prstDash val="solid"/>
                      <a:round/>
                      <a:headEnd type="none" w="med" len="med"/>
                      <a:tailEnd type="none" w="med" len="med"/>
                    </a:lnT>
                    <a:lnB w="9525" cap="flat" cmpd="sng">
                      <a:solidFill>
                        <a:srgbClr val="C7D3E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dirty="0">
                          <a:solidFill>
                            <a:srgbClr val="3F5378"/>
                          </a:solidFill>
                          <a:latin typeface="Roboto Condensed"/>
                          <a:ea typeface="Roboto Condensed"/>
                          <a:cs typeface="Roboto Condensed"/>
                          <a:sym typeface="Roboto Condensed"/>
                        </a:rPr>
                        <a:t>Protección desde el Diseño y por Defecto</a:t>
                      </a:r>
                    </a:p>
                    <a:p>
                      <a:pPr lvl="0" algn="ctr">
                        <a:defRPr/>
                      </a:pPr>
                      <a:endParaRPr lang="en" dirty="0">
                        <a:solidFill>
                          <a:srgbClr val="3F5378"/>
                        </a:solidFill>
                        <a:latin typeface="Roboto Condensed"/>
                        <a:ea typeface="Roboto Condensed"/>
                        <a:cs typeface="Roboto Condensed"/>
                        <a:sym typeface="Roboto Condensed"/>
                      </a:endParaRPr>
                    </a:p>
                  </a:txBody>
                  <a:tcPr marL="91425" marR="91425" marT="68575" marB="68575" anchor="ctr">
                    <a:lnL w="9525" cap="flat" cmpd="sng">
                      <a:solidFill>
                        <a:srgbClr val="C7D3E6"/>
                      </a:solidFill>
                      <a:prstDash val="solid"/>
                      <a:round/>
                      <a:headEnd type="none" w="med" len="med"/>
                      <a:tailEnd type="none" w="med" len="med"/>
                    </a:lnL>
                    <a:lnR w="9525" cap="flat" cmpd="sng">
                      <a:solidFill>
                        <a:srgbClr val="C7D3E6"/>
                      </a:solidFill>
                      <a:prstDash val="solid"/>
                      <a:round/>
                      <a:headEnd type="none" w="med" len="med"/>
                      <a:tailEnd type="none" w="med" len="med"/>
                    </a:lnR>
                    <a:lnT w="9525" cap="flat" cmpd="sng">
                      <a:solidFill>
                        <a:srgbClr val="C7D3E6"/>
                      </a:solidFill>
                      <a:prstDash val="solid"/>
                      <a:round/>
                      <a:headEnd type="none" w="med" len="med"/>
                      <a:tailEnd type="none" w="med" len="med"/>
                    </a:lnT>
                    <a:lnB w="9525" cap="flat" cmpd="sng">
                      <a:solidFill>
                        <a:srgbClr val="C7D3E6"/>
                      </a:solidFill>
                      <a:prstDash val="solid"/>
                      <a:round/>
                      <a:headEnd type="none" w="med" len="med"/>
                      <a:tailEnd type="none" w="med" len="med"/>
                    </a:lnB>
                  </a:tcPr>
                </a:tc>
                <a:tc>
                  <a:txBody>
                    <a:bodyPr/>
                    <a:lstStyle/>
                    <a:p>
                      <a:pPr lvl="0" algn="ctr">
                        <a:spcBef>
                          <a:spcPts val="0"/>
                        </a:spcBef>
                        <a:buNone/>
                      </a:pPr>
                      <a:r>
                        <a:rPr lang="en" dirty="0">
                          <a:solidFill>
                            <a:srgbClr val="3F5378"/>
                          </a:solidFill>
                          <a:latin typeface="Roboto Condensed"/>
                          <a:ea typeface="Roboto Condensed"/>
                          <a:cs typeface="Roboto Condensed"/>
                          <a:sym typeface="Roboto Condensed"/>
                        </a:rPr>
                        <a:t>Designación de un Delegado de Protección de</a:t>
                      </a:r>
                      <a:r>
                        <a:rPr lang="en" baseline="0" dirty="0">
                          <a:solidFill>
                            <a:srgbClr val="3F5378"/>
                          </a:solidFill>
                          <a:latin typeface="Roboto Condensed"/>
                          <a:ea typeface="Roboto Condensed"/>
                          <a:cs typeface="Roboto Condensed"/>
                          <a:sym typeface="Roboto Condensed"/>
                        </a:rPr>
                        <a:t> Datos</a:t>
                      </a:r>
                      <a:endParaRPr lang="en" dirty="0">
                        <a:solidFill>
                          <a:srgbClr val="3F5378"/>
                        </a:solidFill>
                        <a:latin typeface="Roboto Condensed"/>
                        <a:ea typeface="Roboto Condensed"/>
                        <a:cs typeface="Roboto Condensed"/>
                        <a:sym typeface="Roboto Condensed"/>
                      </a:endParaRPr>
                    </a:p>
                  </a:txBody>
                  <a:tcPr marL="91425" marR="91425" marT="68575" marB="68575" anchor="ctr">
                    <a:lnL w="9525" cap="flat" cmpd="sng">
                      <a:solidFill>
                        <a:srgbClr val="C7D3E6"/>
                      </a:solidFill>
                      <a:prstDash val="solid"/>
                      <a:round/>
                      <a:headEnd type="none" w="med" len="med"/>
                      <a:tailEnd type="none" w="med" len="med"/>
                    </a:lnL>
                    <a:lnR w="9525" cap="flat" cmpd="sng">
                      <a:solidFill>
                        <a:srgbClr val="C7D3E6"/>
                      </a:solidFill>
                      <a:prstDash val="solid"/>
                      <a:round/>
                      <a:headEnd type="none" w="med" len="med"/>
                      <a:tailEnd type="none" w="med" len="med"/>
                    </a:lnR>
                    <a:lnT w="9525" cap="flat" cmpd="sng">
                      <a:solidFill>
                        <a:srgbClr val="C7D3E6"/>
                      </a:solidFill>
                      <a:prstDash val="solid"/>
                      <a:round/>
                      <a:headEnd type="none" w="med" len="med"/>
                      <a:tailEnd type="none" w="med" len="med"/>
                    </a:lnT>
                    <a:lnB w="9525" cap="flat" cmpd="sng">
                      <a:solidFill>
                        <a:srgbClr val="C7D3E6"/>
                      </a:solidFill>
                      <a:prstDash val="solid"/>
                      <a:round/>
                      <a:headEnd type="none" w="med" len="med"/>
                      <a:tailEnd type="none" w="med" len="med"/>
                    </a:lnB>
                  </a:tcPr>
                </a:tc>
                <a:extLst>
                  <a:ext uri="{0D108BD9-81ED-4DB2-BD59-A6C34878D82A}">
                    <a16:rowId xmlns:a16="http://schemas.microsoft.com/office/drawing/2014/main" val="10000"/>
                  </a:ext>
                </a:extLst>
              </a:tr>
              <a:tr h="540434">
                <a:tc>
                  <a:txBody>
                    <a:bodyPr/>
                    <a:lstStyle/>
                    <a:p>
                      <a:pPr lvl="0" algn="ctr">
                        <a:spcBef>
                          <a:spcPts val="0"/>
                        </a:spcBef>
                        <a:buNone/>
                      </a:pPr>
                      <a:r>
                        <a:rPr lang="es-ES" b="1" dirty="0">
                          <a:solidFill>
                            <a:srgbClr val="3F5378"/>
                          </a:solidFill>
                          <a:latin typeface="Roboto Condensed"/>
                          <a:ea typeface="Roboto Condensed"/>
                          <a:cs typeface="Roboto Condensed"/>
                          <a:sym typeface="Roboto Condensed"/>
                        </a:rPr>
                        <a:t>r</a:t>
                      </a:r>
                      <a:r>
                        <a:rPr lang="en" b="1" dirty="0">
                          <a:solidFill>
                            <a:srgbClr val="3F5378"/>
                          </a:solidFill>
                          <a:latin typeface="Roboto Condensed"/>
                          <a:ea typeface="Roboto Condensed"/>
                          <a:cs typeface="Roboto Condensed"/>
                          <a:sym typeface="Roboto Condensed"/>
                        </a:rPr>
                        <a:t>esponsabilidad proactiva</a:t>
                      </a:r>
                    </a:p>
                  </a:txBody>
                  <a:tcPr marL="91425" marR="91425" marT="68575" marB="68575" anchor="ctr">
                    <a:lnL w="9525" cap="flat" cmpd="sng">
                      <a:solidFill>
                        <a:srgbClr val="FFFFFF"/>
                      </a:solidFill>
                      <a:prstDash val="solid"/>
                      <a:round/>
                      <a:headEnd type="none" w="med" len="med"/>
                      <a:tailEnd type="none" w="med" len="med"/>
                    </a:lnL>
                    <a:lnR w="9525" cap="flat" cmpd="sng">
                      <a:solidFill>
                        <a:srgbClr val="FFFFFF"/>
                      </a:solidFill>
                      <a:prstDash val="solid"/>
                      <a:round/>
                      <a:headEnd type="none" w="med" len="med"/>
                      <a:tailEnd type="none" w="med" len="med"/>
                    </a:lnR>
                    <a:lnT w="9525" cap="flat" cmpd="sng">
                      <a:solidFill>
                        <a:srgbClr val="FFFFFF"/>
                      </a:solidFill>
                      <a:prstDash val="solid"/>
                      <a:round/>
                      <a:headEnd type="none" w="med" len="med"/>
                      <a:tailEnd type="none" w="med" len="med"/>
                    </a:lnT>
                    <a:lnB w="9525" cap="flat" cmpd="sng">
                      <a:solidFill>
                        <a:srgbClr val="FFFFFF"/>
                      </a:solidFill>
                      <a:prstDash val="solid"/>
                      <a:round/>
                      <a:headEnd type="none" w="med" len="med"/>
                      <a:tailEnd type="none" w="med" len="med"/>
                    </a:lnB>
                    <a:solidFill>
                      <a:srgbClr val="C7D3E6"/>
                    </a:solidFill>
                  </a:tcPr>
                </a:tc>
                <a:tc>
                  <a:txBody>
                    <a:bodyPr/>
                    <a:lstStyle/>
                    <a:p>
                      <a:pPr marL="0" marR="0" lvl="0" indent="0" algn="ctr" defTabSz="914400" rtl="0" eaLnBrk="0" fontAlgn="base" latinLnBrk="0" hangingPunct="0">
                        <a:lnSpc>
                          <a:spcPct val="100000"/>
                        </a:lnSpc>
                        <a:spcBef>
                          <a:spcPts val="0"/>
                        </a:spcBef>
                        <a:spcAft>
                          <a:spcPts val="0"/>
                        </a:spcAft>
                        <a:buClrTx/>
                        <a:buSzTx/>
                        <a:buFontTx/>
                        <a:buNone/>
                        <a:tabLst/>
                        <a:defRPr/>
                      </a:pPr>
                      <a:r>
                        <a:rPr lang="en" dirty="0">
                          <a:solidFill>
                            <a:srgbClr val="3F5378"/>
                          </a:solidFill>
                          <a:latin typeface="Roboto Condensed"/>
                          <a:ea typeface="Roboto Condensed"/>
                          <a:cs typeface="Roboto Condensed"/>
                          <a:sym typeface="Roboto Condensed"/>
                        </a:rPr>
                        <a:t>Evaluaciones de Impacto de Protección de Datos</a:t>
                      </a:r>
                    </a:p>
                    <a:p>
                      <a:pPr marL="0" marR="0" lvl="0" indent="0" algn="ctr" defTabSz="914400" rtl="0" eaLnBrk="0" fontAlgn="base" latinLnBrk="0" hangingPunct="0">
                        <a:lnSpc>
                          <a:spcPct val="100000"/>
                        </a:lnSpc>
                        <a:spcBef>
                          <a:spcPts val="0"/>
                        </a:spcBef>
                        <a:spcAft>
                          <a:spcPts val="0"/>
                        </a:spcAft>
                        <a:buClrTx/>
                        <a:buSzTx/>
                        <a:buFontTx/>
                        <a:buNone/>
                        <a:tabLst/>
                        <a:defRPr/>
                      </a:pPr>
                      <a:endParaRPr lang="es-ES" sz="1400" b="0" i="0" u="none" strike="noStrike" cap="none" noProof="0" dirty="0">
                        <a:solidFill>
                          <a:srgbClr val="3F5378"/>
                        </a:solidFill>
                        <a:latin typeface="Roboto Condensed"/>
                        <a:ea typeface="Roboto Condensed"/>
                        <a:cs typeface="Roboto Condensed"/>
                        <a:sym typeface="Arial"/>
                      </a:endParaRPr>
                    </a:p>
                  </a:txBody>
                  <a:tcPr marL="91425" marR="91425" marT="68575" marB="68575" anchor="ctr">
                    <a:lnL w="9525" cap="flat" cmpd="sng">
                      <a:solidFill>
                        <a:srgbClr val="FFFFFF"/>
                      </a:solidFill>
                      <a:prstDash val="solid"/>
                      <a:round/>
                      <a:headEnd type="none" w="med" len="med"/>
                      <a:tailEnd type="none" w="med" len="med"/>
                    </a:lnL>
                    <a:lnR w="9525" cap="flat" cmpd="sng">
                      <a:solidFill>
                        <a:srgbClr val="C7D3E6"/>
                      </a:solidFill>
                      <a:prstDash val="solid"/>
                      <a:round/>
                      <a:headEnd type="none" w="med" len="med"/>
                      <a:tailEnd type="none" w="med" len="med"/>
                    </a:lnR>
                    <a:lnT w="9525" cap="flat" cmpd="sng">
                      <a:solidFill>
                        <a:srgbClr val="C7D3E6"/>
                      </a:solidFill>
                      <a:prstDash val="solid"/>
                      <a:round/>
                      <a:headEnd type="none" w="med" len="med"/>
                      <a:tailEnd type="none" w="med" len="med"/>
                    </a:lnT>
                    <a:lnB w="9525" cap="flat" cmpd="sng">
                      <a:solidFill>
                        <a:srgbClr val="C7D3E6"/>
                      </a:solidFill>
                      <a:prstDash val="solid"/>
                      <a:round/>
                      <a:headEnd type="none" w="med" len="med"/>
                      <a:tailEnd type="none" w="med" len="med"/>
                    </a:lnB>
                  </a:tcPr>
                </a:tc>
                <a:tc>
                  <a:txBody>
                    <a:bodyPr/>
                    <a:lstStyle/>
                    <a:p>
                      <a:pPr lvl="0" algn="ctr">
                        <a:spcBef>
                          <a:spcPts val="0"/>
                        </a:spcBef>
                        <a:buNone/>
                      </a:pPr>
                      <a:r>
                        <a:rPr lang="en" dirty="0">
                          <a:solidFill>
                            <a:srgbClr val="3F5378"/>
                          </a:solidFill>
                          <a:latin typeface="Roboto Condensed"/>
                          <a:ea typeface="Roboto Condensed"/>
                          <a:cs typeface="Roboto Condensed"/>
                          <a:sym typeface="Roboto Condensed"/>
                        </a:rPr>
                        <a:t>Registro de actividades de tratamiento</a:t>
                      </a:r>
                    </a:p>
                  </a:txBody>
                  <a:tcPr marL="91425" marR="91425" marT="68575" marB="68575" anchor="ctr">
                    <a:lnL w="9525" cap="flat" cmpd="sng">
                      <a:solidFill>
                        <a:srgbClr val="C7D3E6"/>
                      </a:solidFill>
                      <a:prstDash val="solid"/>
                      <a:round/>
                      <a:headEnd type="none" w="med" len="med"/>
                      <a:tailEnd type="none" w="med" len="med"/>
                    </a:lnL>
                    <a:lnR w="9525" cap="flat" cmpd="sng">
                      <a:solidFill>
                        <a:srgbClr val="C7D3E6"/>
                      </a:solidFill>
                      <a:prstDash val="solid"/>
                      <a:round/>
                      <a:headEnd type="none" w="med" len="med"/>
                      <a:tailEnd type="none" w="med" len="med"/>
                    </a:lnR>
                    <a:lnT w="9525" cap="flat" cmpd="sng">
                      <a:solidFill>
                        <a:srgbClr val="C7D3E6"/>
                      </a:solidFill>
                      <a:prstDash val="solid"/>
                      <a:round/>
                      <a:headEnd type="none" w="med" len="med"/>
                      <a:tailEnd type="none" w="med" len="med"/>
                    </a:lnT>
                    <a:lnB w="9525" cap="flat" cmpd="sng">
                      <a:solidFill>
                        <a:srgbClr val="C7D3E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400" b="0" i="0" u="none" strike="noStrike" cap="none" noProof="0" dirty="0">
                          <a:solidFill>
                            <a:srgbClr val="3F5378"/>
                          </a:solidFill>
                          <a:latin typeface="Roboto Condensed"/>
                          <a:ea typeface="Roboto Condensed"/>
                          <a:cs typeface="Roboto Condensed"/>
                          <a:sym typeface="Arial"/>
                        </a:rPr>
                        <a:t>Notificación de</a:t>
                      </a:r>
                      <a:r>
                        <a:rPr lang="es-ES" sz="1400" b="0" i="0" u="none" strike="noStrike" cap="none" baseline="0" noProof="0" dirty="0">
                          <a:solidFill>
                            <a:srgbClr val="3F5378"/>
                          </a:solidFill>
                          <a:latin typeface="Roboto Condensed"/>
                          <a:ea typeface="Roboto Condensed"/>
                          <a:cs typeface="Roboto Condensed"/>
                          <a:sym typeface="Arial"/>
                        </a:rPr>
                        <a:t> </a:t>
                      </a:r>
                      <a:r>
                        <a:rPr lang="es-ES" sz="1400" b="0" i="0" u="none" strike="noStrike" cap="none" noProof="0" dirty="0">
                          <a:solidFill>
                            <a:srgbClr val="3F5378"/>
                          </a:solidFill>
                          <a:latin typeface="Roboto Condensed"/>
                          <a:ea typeface="Roboto Condensed"/>
                          <a:cs typeface="Roboto Condensed"/>
                          <a:sym typeface="Arial"/>
                        </a:rPr>
                        <a:t>violaciones de seguridad de los datos</a:t>
                      </a:r>
                    </a:p>
                    <a:p>
                      <a:pPr lvl="0" algn="ctr">
                        <a:spcBef>
                          <a:spcPts val="0"/>
                        </a:spcBef>
                        <a:buNone/>
                      </a:pPr>
                      <a:endParaRPr lang="en" dirty="0">
                        <a:solidFill>
                          <a:srgbClr val="3F5378"/>
                        </a:solidFill>
                        <a:latin typeface="Roboto Condensed"/>
                        <a:ea typeface="Roboto Condensed"/>
                        <a:cs typeface="Roboto Condensed"/>
                        <a:sym typeface="Roboto Condensed"/>
                      </a:endParaRPr>
                    </a:p>
                  </a:txBody>
                  <a:tcPr marL="91425" marR="91425" marT="68575" marB="68575" anchor="ctr">
                    <a:lnL w="9525" cap="flat" cmpd="sng">
                      <a:solidFill>
                        <a:srgbClr val="C7D3E6"/>
                      </a:solidFill>
                      <a:prstDash val="solid"/>
                      <a:round/>
                      <a:headEnd type="none" w="med" len="med"/>
                      <a:tailEnd type="none" w="med" len="med"/>
                    </a:lnL>
                    <a:lnR w="9525" cap="flat" cmpd="sng">
                      <a:solidFill>
                        <a:srgbClr val="C7D3E6"/>
                      </a:solidFill>
                      <a:prstDash val="solid"/>
                      <a:round/>
                      <a:headEnd type="none" w="med" len="med"/>
                      <a:tailEnd type="none" w="med" len="med"/>
                    </a:lnR>
                    <a:lnT w="9525" cap="flat" cmpd="sng">
                      <a:solidFill>
                        <a:srgbClr val="C7D3E6"/>
                      </a:solidFill>
                      <a:prstDash val="solid"/>
                      <a:round/>
                      <a:headEnd type="none" w="med" len="med"/>
                      <a:tailEnd type="none" w="med" len="med"/>
                    </a:lnT>
                    <a:lnB w="9525" cap="flat" cmpd="sng">
                      <a:solidFill>
                        <a:srgbClr val="C7D3E6"/>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pSp>
        <p:nvGrpSpPr>
          <p:cNvPr id="13" name="Shape 288"/>
          <p:cNvGrpSpPr/>
          <p:nvPr/>
        </p:nvGrpSpPr>
        <p:grpSpPr>
          <a:xfrm>
            <a:off x="312465" y="587259"/>
            <a:ext cx="309022" cy="376837"/>
            <a:chOff x="596350" y="929175"/>
            <a:chExt cx="407950" cy="497475"/>
          </a:xfrm>
        </p:grpSpPr>
        <p:sp>
          <p:nvSpPr>
            <p:cNvPr id="14" name="Shape 289"/>
            <p:cNvSpPr/>
            <p:nvPr/>
          </p:nvSpPr>
          <p:spPr>
            <a:xfrm>
              <a:off x="596350" y="953550"/>
              <a:ext cx="387250" cy="473100"/>
            </a:xfrm>
            <a:custGeom>
              <a:avLst/>
              <a:gdLst/>
              <a:ahLst/>
              <a:cxnLst/>
              <a:rect l="0" t="0" r="0" b="0"/>
              <a:pathLst>
                <a:path w="15490" h="18924" fill="none" extrusionOk="0">
                  <a:moveTo>
                    <a:pt x="15490" y="17828"/>
                  </a:moveTo>
                  <a:lnTo>
                    <a:pt x="15490" y="17828"/>
                  </a:lnTo>
                  <a:lnTo>
                    <a:pt x="15466" y="17998"/>
                  </a:lnTo>
                  <a:lnTo>
                    <a:pt x="15417" y="18169"/>
                  </a:lnTo>
                  <a:lnTo>
                    <a:pt x="15319" y="18364"/>
                  </a:lnTo>
                  <a:lnTo>
                    <a:pt x="15198" y="18534"/>
                  </a:lnTo>
                  <a:lnTo>
                    <a:pt x="15052" y="18680"/>
                  </a:lnTo>
                  <a:lnTo>
                    <a:pt x="14881" y="18802"/>
                  </a:lnTo>
                  <a:lnTo>
                    <a:pt x="14735" y="18900"/>
                  </a:lnTo>
                  <a:lnTo>
                    <a:pt x="14564" y="18924"/>
                  </a:lnTo>
                  <a:lnTo>
                    <a:pt x="1023" y="18924"/>
                  </a:lnTo>
                  <a:lnTo>
                    <a:pt x="1023" y="18924"/>
                  </a:lnTo>
                  <a:lnTo>
                    <a:pt x="853" y="18900"/>
                  </a:lnTo>
                  <a:lnTo>
                    <a:pt x="682" y="18802"/>
                  </a:lnTo>
                  <a:lnTo>
                    <a:pt x="512" y="18680"/>
                  </a:lnTo>
                  <a:lnTo>
                    <a:pt x="341" y="18534"/>
                  </a:lnTo>
                  <a:lnTo>
                    <a:pt x="219" y="18364"/>
                  </a:lnTo>
                  <a:lnTo>
                    <a:pt x="98" y="18169"/>
                  </a:lnTo>
                  <a:lnTo>
                    <a:pt x="25" y="17998"/>
                  </a:lnTo>
                  <a:lnTo>
                    <a:pt x="0" y="17828"/>
                  </a:lnTo>
                  <a:lnTo>
                    <a:pt x="0" y="877"/>
                  </a:lnTo>
                  <a:lnTo>
                    <a:pt x="0" y="877"/>
                  </a:lnTo>
                  <a:lnTo>
                    <a:pt x="25" y="706"/>
                  </a:lnTo>
                  <a:lnTo>
                    <a:pt x="98" y="560"/>
                  </a:lnTo>
                  <a:lnTo>
                    <a:pt x="195" y="414"/>
                  </a:lnTo>
                  <a:lnTo>
                    <a:pt x="341" y="268"/>
                  </a:lnTo>
                  <a:lnTo>
                    <a:pt x="487" y="171"/>
                  </a:lnTo>
                  <a:lnTo>
                    <a:pt x="658" y="73"/>
                  </a:lnTo>
                  <a:lnTo>
                    <a:pt x="828" y="24"/>
                  </a:lnTo>
                  <a:lnTo>
                    <a:pt x="974" y="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5" name="Shape 290"/>
            <p:cNvSpPr/>
            <p:nvPr/>
          </p:nvSpPr>
          <p:spPr>
            <a:xfrm>
              <a:off x="626775" y="929175"/>
              <a:ext cx="377525" cy="462775"/>
            </a:xfrm>
            <a:custGeom>
              <a:avLst/>
              <a:gdLst/>
              <a:ahLst/>
              <a:cxnLst/>
              <a:rect l="0" t="0" r="0" b="0"/>
              <a:pathLst>
                <a:path w="15101" h="18511" fill="none" extrusionOk="0">
                  <a:moveTo>
                    <a:pt x="15101" y="3362"/>
                  </a:moveTo>
                  <a:lnTo>
                    <a:pt x="15101" y="17731"/>
                  </a:lnTo>
                  <a:lnTo>
                    <a:pt x="15101" y="17731"/>
                  </a:lnTo>
                  <a:lnTo>
                    <a:pt x="15077" y="17877"/>
                  </a:lnTo>
                  <a:lnTo>
                    <a:pt x="15028" y="18024"/>
                  </a:lnTo>
                  <a:lnTo>
                    <a:pt x="14979" y="18145"/>
                  </a:lnTo>
                  <a:lnTo>
                    <a:pt x="14882" y="18267"/>
                  </a:lnTo>
                  <a:lnTo>
                    <a:pt x="14760" y="18365"/>
                  </a:lnTo>
                  <a:lnTo>
                    <a:pt x="14614" y="18438"/>
                  </a:lnTo>
                  <a:lnTo>
                    <a:pt x="14468" y="18486"/>
                  </a:lnTo>
                  <a:lnTo>
                    <a:pt x="14322" y="18511"/>
                  </a:lnTo>
                  <a:lnTo>
                    <a:pt x="780" y="18511"/>
                  </a:lnTo>
                  <a:lnTo>
                    <a:pt x="780" y="18511"/>
                  </a:lnTo>
                  <a:lnTo>
                    <a:pt x="634" y="18486"/>
                  </a:lnTo>
                  <a:lnTo>
                    <a:pt x="488" y="18438"/>
                  </a:lnTo>
                  <a:lnTo>
                    <a:pt x="342" y="18365"/>
                  </a:lnTo>
                  <a:lnTo>
                    <a:pt x="220" y="18267"/>
                  </a:lnTo>
                  <a:lnTo>
                    <a:pt x="123" y="18145"/>
                  </a:lnTo>
                  <a:lnTo>
                    <a:pt x="74" y="18024"/>
                  </a:lnTo>
                  <a:lnTo>
                    <a:pt x="25" y="17877"/>
                  </a:lnTo>
                  <a:lnTo>
                    <a:pt x="1" y="17731"/>
                  </a:lnTo>
                  <a:lnTo>
                    <a:pt x="1" y="780"/>
                  </a:lnTo>
                  <a:lnTo>
                    <a:pt x="1" y="780"/>
                  </a:lnTo>
                  <a:lnTo>
                    <a:pt x="25" y="610"/>
                  </a:lnTo>
                  <a:lnTo>
                    <a:pt x="74" y="464"/>
                  </a:lnTo>
                  <a:lnTo>
                    <a:pt x="123" y="342"/>
                  </a:lnTo>
                  <a:lnTo>
                    <a:pt x="220" y="220"/>
                  </a:lnTo>
                  <a:lnTo>
                    <a:pt x="342" y="123"/>
                  </a:lnTo>
                  <a:lnTo>
                    <a:pt x="488" y="50"/>
                  </a:lnTo>
                  <a:lnTo>
                    <a:pt x="634" y="1"/>
                  </a:lnTo>
                  <a:lnTo>
                    <a:pt x="780" y="1"/>
                  </a:lnTo>
                  <a:lnTo>
                    <a:pt x="11740"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6" name="Shape 291"/>
            <p:cNvSpPr/>
            <p:nvPr/>
          </p:nvSpPr>
          <p:spPr>
            <a:xfrm>
              <a:off x="688900" y="1256150"/>
              <a:ext cx="133975" cy="25"/>
            </a:xfrm>
            <a:custGeom>
              <a:avLst/>
              <a:gdLst/>
              <a:ahLst/>
              <a:cxnLst/>
              <a:rect l="0" t="0" r="0" b="0"/>
              <a:pathLst>
                <a:path w="5359" h="1" fill="none" extrusionOk="0">
                  <a:moveTo>
                    <a:pt x="5358" y="0"/>
                  </a:moveTo>
                  <a:lnTo>
                    <a:pt x="0" y="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7" name="Shape 292"/>
            <p:cNvSpPr/>
            <p:nvPr/>
          </p:nvSpPr>
          <p:spPr>
            <a:xfrm>
              <a:off x="688900" y="1201350"/>
              <a:ext cx="255750" cy="25"/>
            </a:xfrm>
            <a:custGeom>
              <a:avLst/>
              <a:gdLst/>
              <a:ahLst/>
              <a:cxnLst/>
              <a:rect l="0" t="0" r="0" b="0"/>
              <a:pathLst>
                <a:path w="10230" h="1" fill="none" extrusionOk="0">
                  <a:moveTo>
                    <a:pt x="10229" y="1"/>
                  </a:moveTo>
                  <a:lnTo>
                    <a:pt x="0"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8" name="Shape 293"/>
            <p:cNvSpPr/>
            <p:nvPr/>
          </p:nvSpPr>
          <p:spPr>
            <a:xfrm>
              <a:off x="688900" y="1145950"/>
              <a:ext cx="255750" cy="25"/>
            </a:xfrm>
            <a:custGeom>
              <a:avLst/>
              <a:gdLst/>
              <a:ahLst/>
              <a:cxnLst/>
              <a:rect l="0" t="0" r="0" b="0"/>
              <a:pathLst>
                <a:path w="10230" h="1" fill="none" extrusionOk="0">
                  <a:moveTo>
                    <a:pt x="10229" y="0"/>
                  </a:moveTo>
                  <a:lnTo>
                    <a:pt x="0" y="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9" name="Shape 294"/>
            <p:cNvSpPr/>
            <p:nvPr/>
          </p:nvSpPr>
          <p:spPr>
            <a:xfrm>
              <a:off x="688900" y="1090525"/>
              <a:ext cx="255750" cy="25"/>
            </a:xfrm>
            <a:custGeom>
              <a:avLst/>
              <a:gdLst/>
              <a:ahLst/>
              <a:cxnLst/>
              <a:rect l="0" t="0" r="0" b="0"/>
              <a:pathLst>
                <a:path w="10230" h="1" fill="none" extrusionOk="0">
                  <a:moveTo>
                    <a:pt x="10229" y="1"/>
                  </a:moveTo>
                  <a:lnTo>
                    <a:pt x="0"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20" name="Shape 295"/>
            <p:cNvSpPr/>
            <p:nvPr/>
          </p:nvSpPr>
          <p:spPr>
            <a:xfrm>
              <a:off x="920250" y="929175"/>
              <a:ext cx="84050" cy="84050"/>
            </a:xfrm>
            <a:custGeom>
              <a:avLst/>
              <a:gdLst/>
              <a:ahLst/>
              <a:cxnLst/>
              <a:rect l="0" t="0" r="0" b="0"/>
              <a:pathLst>
                <a:path w="3362" h="3362" fill="none" extrusionOk="0">
                  <a:moveTo>
                    <a:pt x="1" y="2582"/>
                  </a:moveTo>
                  <a:lnTo>
                    <a:pt x="1" y="1"/>
                  </a:lnTo>
                  <a:lnTo>
                    <a:pt x="3362" y="3362"/>
                  </a:lnTo>
                  <a:lnTo>
                    <a:pt x="780" y="3362"/>
                  </a:lnTo>
                  <a:lnTo>
                    <a:pt x="780" y="3362"/>
                  </a:lnTo>
                  <a:lnTo>
                    <a:pt x="610" y="3337"/>
                  </a:lnTo>
                  <a:lnTo>
                    <a:pt x="464" y="3289"/>
                  </a:lnTo>
                  <a:lnTo>
                    <a:pt x="342" y="3216"/>
                  </a:lnTo>
                  <a:lnTo>
                    <a:pt x="220" y="3118"/>
                  </a:lnTo>
                  <a:lnTo>
                    <a:pt x="123" y="3021"/>
                  </a:lnTo>
                  <a:lnTo>
                    <a:pt x="50" y="2875"/>
                  </a:lnTo>
                  <a:lnTo>
                    <a:pt x="1" y="2729"/>
                  </a:lnTo>
                  <a:lnTo>
                    <a:pt x="1" y="2582"/>
                  </a:lnTo>
                  <a:lnTo>
                    <a:pt x="1" y="2582"/>
                  </a:lnTo>
                  <a:close/>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pSp>
      <p:sp>
        <p:nvSpPr>
          <p:cNvPr id="2" name="Rectángulo 1"/>
          <p:cNvSpPr/>
          <p:nvPr/>
        </p:nvSpPr>
        <p:spPr>
          <a:xfrm>
            <a:off x="204535" y="1343934"/>
            <a:ext cx="5326666" cy="830997"/>
          </a:xfrm>
          <a:prstGeom prst="rect">
            <a:avLst/>
          </a:prstGeom>
        </p:spPr>
        <p:txBody>
          <a:bodyPr wrap="square">
            <a:spAutoFit/>
          </a:bodyPr>
          <a:lstStyle/>
          <a:p>
            <a:pPr algn="just" eaLnBrk="1" hangingPunct="1"/>
            <a:r>
              <a:rPr lang="es-ES" altLang="es-ES" sz="1200" dirty="0">
                <a:solidFill>
                  <a:srgbClr val="263248"/>
                </a:solidFill>
                <a:latin typeface="Roboto Condensed Light"/>
                <a:ea typeface="Roboto Condensed Light"/>
                <a:cs typeface="Roboto Condensed Light"/>
                <a:sym typeface="Roboto Condensed Light"/>
              </a:rPr>
              <a:t>El RGPD establece un </a:t>
            </a:r>
            <a:r>
              <a:rPr lang="es-ES" altLang="es-ES" sz="1200" b="1" dirty="0">
                <a:solidFill>
                  <a:srgbClr val="263248"/>
                </a:solidFill>
                <a:latin typeface="Roboto Condensed Light"/>
                <a:ea typeface="Roboto Condensed Light"/>
                <a:cs typeface="Roboto Condensed Light"/>
                <a:sym typeface="Roboto Condensed Light"/>
              </a:rPr>
              <a:t>catálogo de las medidas que los responsables, y en ocasiones los encargados, deben aplicar para garantizar que los tratamientos que realizan son conformes con el Reglamento </a:t>
            </a:r>
            <a:r>
              <a:rPr lang="es-ES" altLang="es-ES" sz="1200" dirty="0">
                <a:solidFill>
                  <a:srgbClr val="263248"/>
                </a:solidFill>
                <a:latin typeface="Roboto Condensed Light"/>
                <a:ea typeface="Roboto Condensed Light"/>
                <a:cs typeface="Roboto Condensed Light"/>
                <a:sym typeface="Roboto Condensed Light"/>
              </a:rPr>
              <a:t>y estar en condiciones de demostrarlo.</a:t>
            </a:r>
          </a:p>
        </p:txBody>
      </p:sp>
      <p:pic>
        <p:nvPicPr>
          <p:cNvPr id="4098" name="Picture 2" descr="Resultado de imagen de medidas de seguridad proteccion da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2829" y="2296191"/>
            <a:ext cx="2010342" cy="2077917"/>
          </a:xfrm>
          <a:prstGeom prst="rect">
            <a:avLst/>
          </a:prstGeom>
          <a:noFill/>
          <a:extLst>
            <a:ext uri="{909E8E84-426E-40DD-AFC4-6F175D3DCCD1}">
              <a14:hiddenFill xmlns:a14="http://schemas.microsoft.com/office/drawing/2010/main">
                <a:solidFill>
                  <a:srgbClr val="FFFFFF"/>
                </a:solidFill>
              </a14:hiddenFill>
            </a:ext>
          </a:extLst>
        </p:spPr>
      </p:pic>
      <p:pic>
        <p:nvPicPr>
          <p:cNvPr id="21" name="Imagen 1" descr="C:\Users\dsantacruz\Desktop\Logo_actual_psn_serc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8331" y="37522"/>
            <a:ext cx="1977069" cy="411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Shape 283"/>
          <p:cNvSpPr txBox="1">
            <a:spLocks noGrp="1"/>
          </p:cNvSpPr>
          <p:nvPr>
            <p:ph type="title"/>
          </p:nvPr>
        </p:nvSpPr>
        <p:spPr>
          <a:prstGeom prst="rect">
            <a:avLst/>
          </a:prstGeom>
        </p:spPr>
        <p:txBody>
          <a:bodyPr wrap="square" lIns="91425" tIns="91425" rIns="91425" bIns="91425" anchor="ctr" anchorCtr="0">
            <a:noAutofit/>
          </a:bodyPr>
          <a:lstStyle/>
          <a:p>
            <a:pPr lvl="0">
              <a:spcBef>
                <a:spcPts val="0"/>
              </a:spcBef>
              <a:buNone/>
            </a:pPr>
            <a:r>
              <a:rPr lang="en" sz="1800" dirty="0"/>
              <a:t>LAS EVALUACIONES DE IMPACTO EN PROTECCIÓN DE DATOS. ¿QUÉ ES UNA EIPD?</a:t>
            </a:r>
          </a:p>
        </p:txBody>
      </p:sp>
      <p:sp>
        <p:nvSpPr>
          <p:cNvPr id="287" name="Shape 287"/>
          <p:cNvSpPr txBox="1">
            <a:spLocks noGrp="1"/>
          </p:cNvSpPr>
          <p:nvPr>
            <p:ph type="sldNum" idx="12"/>
          </p:nvPr>
        </p:nvSpPr>
        <p:spPr>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24</a:t>
            </a:fld>
            <a:endParaRPr lang="en"/>
          </a:p>
        </p:txBody>
      </p:sp>
      <p:grpSp>
        <p:nvGrpSpPr>
          <p:cNvPr id="288" name="Shape 288"/>
          <p:cNvGrpSpPr/>
          <p:nvPr/>
        </p:nvGrpSpPr>
        <p:grpSpPr>
          <a:xfrm>
            <a:off x="312465" y="587259"/>
            <a:ext cx="309022" cy="376837"/>
            <a:chOff x="596350" y="929175"/>
            <a:chExt cx="407950" cy="497475"/>
          </a:xfrm>
        </p:grpSpPr>
        <p:sp>
          <p:nvSpPr>
            <p:cNvPr id="289" name="Shape 289"/>
            <p:cNvSpPr/>
            <p:nvPr/>
          </p:nvSpPr>
          <p:spPr>
            <a:xfrm>
              <a:off x="596350" y="953550"/>
              <a:ext cx="387250" cy="473100"/>
            </a:xfrm>
            <a:custGeom>
              <a:avLst/>
              <a:gdLst/>
              <a:ahLst/>
              <a:cxnLst/>
              <a:rect l="0" t="0" r="0" b="0"/>
              <a:pathLst>
                <a:path w="15490" h="18924" fill="none" extrusionOk="0">
                  <a:moveTo>
                    <a:pt x="15490" y="17828"/>
                  </a:moveTo>
                  <a:lnTo>
                    <a:pt x="15490" y="17828"/>
                  </a:lnTo>
                  <a:lnTo>
                    <a:pt x="15466" y="17998"/>
                  </a:lnTo>
                  <a:lnTo>
                    <a:pt x="15417" y="18169"/>
                  </a:lnTo>
                  <a:lnTo>
                    <a:pt x="15319" y="18364"/>
                  </a:lnTo>
                  <a:lnTo>
                    <a:pt x="15198" y="18534"/>
                  </a:lnTo>
                  <a:lnTo>
                    <a:pt x="15052" y="18680"/>
                  </a:lnTo>
                  <a:lnTo>
                    <a:pt x="14881" y="18802"/>
                  </a:lnTo>
                  <a:lnTo>
                    <a:pt x="14735" y="18900"/>
                  </a:lnTo>
                  <a:lnTo>
                    <a:pt x="14564" y="18924"/>
                  </a:lnTo>
                  <a:lnTo>
                    <a:pt x="1023" y="18924"/>
                  </a:lnTo>
                  <a:lnTo>
                    <a:pt x="1023" y="18924"/>
                  </a:lnTo>
                  <a:lnTo>
                    <a:pt x="853" y="18900"/>
                  </a:lnTo>
                  <a:lnTo>
                    <a:pt x="682" y="18802"/>
                  </a:lnTo>
                  <a:lnTo>
                    <a:pt x="512" y="18680"/>
                  </a:lnTo>
                  <a:lnTo>
                    <a:pt x="341" y="18534"/>
                  </a:lnTo>
                  <a:lnTo>
                    <a:pt x="219" y="18364"/>
                  </a:lnTo>
                  <a:lnTo>
                    <a:pt x="98" y="18169"/>
                  </a:lnTo>
                  <a:lnTo>
                    <a:pt x="25" y="17998"/>
                  </a:lnTo>
                  <a:lnTo>
                    <a:pt x="0" y="17828"/>
                  </a:lnTo>
                  <a:lnTo>
                    <a:pt x="0" y="877"/>
                  </a:lnTo>
                  <a:lnTo>
                    <a:pt x="0" y="877"/>
                  </a:lnTo>
                  <a:lnTo>
                    <a:pt x="25" y="706"/>
                  </a:lnTo>
                  <a:lnTo>
                    <a:pt x="98" y="560"/>
                  </a:lnTo>
                  <a:lnTo>
                    <a:pt x="195" y="414"/>
                  </a:lnTo>
                  <a:lnTo>
                    <a:pt x="341" y="268"/>
                  </a:lnTo>
                  <a:lnTo>
                    <a:pt x="487" y="171"/>
                  </a:lnTo>
                  <a:lnTo>
                    <a:pt x="658" y="73"/>
                  </a:lnTo>
                  <a:lnTo>
                    <a:pt x="828" y="24"/>
                  </a:lnTo>
                  <a:lnTo>
                    <a:pt x="974" y="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290" name="Shape 290"/>
            <p:cNvSpPr/>
            <p:nvPr/>
          </p:nvSpPr>
          <p:spPr>
            <a:xfrm>
              <a:off x="626775" y="929175"/>
              <a:ext cx="377525" cy="462775"/>
            </a:xfrm>
            <a:custGeom>
              <a:avLst/>
              <a:gdLst/>
              <a:ahLst/>
              <a:cxnLst/>
              <a:rect l="0" t="0" r="0" b="0"/>
              <a:pathLst>
                <a:path w="15101" h="18511" fill="none" extrusionOk="0">
                  <a:moveTo>
                    <a:pt x="15101" y="3362"/>
                  </a:moveTo>
                  <a:lnTo>
                    <a:pt x="15101" y="17731"/>
                  </a:lnTo>
                  <a:lnTo>
                    <a:pt x="15101" y="17731"/>
                  </a:lnTo>
                  <a:lnTo>
                    <a:pt x="15077" y="17877"/>
                  </a:lnTo>
                  <a:lnTo>
                    <a:pt x="15028" y="18024"/>
                  </a:lnTo>
                  <a:lnTo>
                    <a:pt x="14979" y="18145"/>
                  </a:lnTo>
                  <a:lnTo>
                    <a:pt x="14882" y="18267"/>
                  </a:lnTo>
                  <a:lnTo>
                    <a:pt x="14760" y="18365"/>
                  </a:lnTo>
                  <a:lnTo>
                    <a:pt x="14614" y="18438"/>
                  </a:lnTo>
                  <a:lnTo>
                    <a:pt x="14468" y="18486"/>
                  </a:lnTo>
                  <a:lnTo>
                    <a:pt x="14322" y="18511"/>
                  </a:lnTo>
                  <a:lnTo>
                    <a:pt x="780" y="18511"/>
                  </a:lnTo>
                  <a:lnTo>
                    <a:pt x="780" y="18511"/>
                  </a:lnTo>
                  <a:lnTo>
                    <a:pt x="634" y="18486"/>
                  </a:lnTo>
                  <a:lnTo>
                    <a:pt x="488" y="18438"/>
                  </a:lnTo>
                  <a:lnTo>
                    <a:pt x="342" y="18365"/>
                  </a:lnTo>
                  <a:lnTo>
                    <a:pt x="220" y="18267"/>
                  </a:lnTo>
                  <a:lnTo>
                    <a:pt x="123" y="18145"/>
                  </a:lnTo>
                  <a:lnTo>
                    <a:pt x="74" y="18024"/>
                  </a:lnTo>
                  <a:lnTo>
                    <a:pt x="25" y="17877"/>
                  </a:lnTo>
                  <a:lnTo>
                    <a:pt x="1" y="17731"/>
                  </a:lnTo>
                  <a:lnTo>
                    <a:pt x="1" y="780"/>
                  </a:lnTo>
                  <a:lnTo>
                    <a:pt x="1" y="780"/>
                  </a:lnTo>
                  <a:lnTo>
                    <a:pt x="25" y="610"/>
                  </a:lnTo>
                  <a:lnTo>
                    <a:pt x="74" y="464"/>
                  </a:lnTo>
                  <a:lnTo>
                    <a:pt x="123" y="342"/>
                  </a:lnTo>
                  <a:lnTo>
                    <a:pt x="220" y="220"/>
                  </a:lnTo>
                  <a:lnTo>
                    <a:pt x="342" y="123"/>
                  </a:lnTo>
                  <a:lnTo>
                    <a:pt x="488" y="50"/>
                  </a:lnTo>
                  <a:lnTo>
                    <a:pt x="634" y="1"/>
                  </a:lnTo>
                  <a:lnTo>
                    <a:pt x="780" y="1"/>
                  </a:lnTo>
                  <a:lnTo>
                    <a:pt x="11740"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291" name="Shape 291"/>
            <p:cNvSpPr/>
            <p:nvPr/>
          </p:nvSpPr>
          <p:spPr>
            <a:xfrm>
              <a:off x="688900" y="1256150"/>
              <a:ext cx="133975" cy="25"/>
            </a:xfrm>
            <a:custGeom>
              <a:avLst/>
              <a:gdLst/>
              <a:ahLst/>
              <a:cxnLst/>
              <a:rect l="0" t="0" r="0" b="0"/>
              <a:pathLst>
                <a:path w="5359" h="1" fill="none" extrusionOk="0">
                  <a:moveTo>
                    <a:pt x="5358" y="0"/>
                  </a:moveTo>
                  <a:lnTo>
                    <a:pt x="0" y="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292" name="Shape 292"/>
            <p:cNvSpPr/>
            <p:nvPr/>
          </p:nvSpPr>
          <p:spPr>
            <a:xfrm>
              <a:off x="688900" y="1201350"/>
              <a:ext cx="255750" cy="25"/>
            </a:xfrm>
            <a:custGeom>
              <a:avLst/>
              <a:gdLst/>
              <a:ahLst/>
              <a:cxnLst/>
              <a:rect l="0" t="0" r="0" b="0"/>
              <a:pathLst>
                <a:path w="10230" h="1" fill="none" extrusionOk="0">
                  <a:moveTo>
                    <a:pt x="10229" y="1"/>
                  </a:moveTo>
                  <a:lnTo>
                    <a:pt x="0"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293" name="Shape 293"/>
            <p:cNvSpPr/>
            <p:nvPr/>
          </p:nvSpPr>
          <p:spPr>
            <a:xfrm>
              <a:off x="688900" y="1145950"/>
              <a:ext cx="255750" cy="25"/>
            </a:xfrm>
            <a:custGeom>
              <a:avLst/>
              <a:gdLst/>
              <a:ahLst/>
              <a:cxnLst/>
              <a:rect l="0" t="0" r="0" b="0"/>
              <a:pathLst>
                <a:path w="10230" h="1" fill="none" extrusionOk="0">
                  <a:moveTo>
                    <a:pt x="10229" y="0"/>
                  </a:moveTo>
                  <a:lnTo>
                    <a:pt x="0" y="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294" name="Shape 294"/>
            <p:cNvSpPr/>
            <p:nvPr/>
          </p:nvSpPr>
          <p:spPr>
            <a:xfrm>
              <a:off x="688900" y="1090525"/>
              <a:ext cx="255750" cy="25"/>
            </a:xfrm>
            <a:custGeom>
              <a:avLst/>
              <a:gdLst/>
              <a:ahLst/>
              <a:cxnLst/>
              <a:rect l="0" t="0" r="0" b="0"/>
              <a:pathLst>
                <a:path w="10230" h="1" fill="none" extrusionOk="0">
                  <a:moveTo>
                    <a:pt x="10229" y="1"/>
                  </a:moveTo>
                  <a:lnTo>
                    <a:pt x="0"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295" name="Shape 295"/>
            <p:cNvSpPr/>
            <p:nvPr/>
          </p:nvSpPr>
          <p:spPr>
            <a:xfrm>
              <a:off x="920250" y="929175"/>
              <a:ext cx="84050" cy="84050"/>
            </a:xfrm>
            <a:custGeom>
              <a:avLst/>
              <a:gdLst/>
              <a:ahLst/>
              <a:cxnLst/>
              <a:rect l="0" t="0" r="0" b="0"/>
              <a:pathLst>
                <a:path w="3362" h="3362" fill="none" extrusionOk="0">
                  <a:moveTo>
                    <a:pt x="1" y="2582"/>
                  </a:moveTo>
                  <a:lnTo>
                    <a:pt x="1" y="1"/>
                  </a:lnTo>
                  <a:lnTo>
                    <a:pt x="3362" y="3362"/>
                  </a:lnTo>
                  <a:lnTo>
                    <a:pt x="780" y="3362"/>
                  </a:lnTo>
                  <a:lnTo>
                    <a:pt x="780" y="3362"/>
                  </a:lnTo>
                  <a:lnTo>
                    <a:pt x="610" y="3337"/>
                  </a:lnTo>
                  <a:lnTo>
                    <a:pt x="464" y="3289"/>
                  </a:lnTo>
                  <a:lnTo>
                    <a:pt x="342" y="3216"/>
                  </a:lnTo>
                  <a:lnTo>
                    <a:pt x="220" y="3118"/>
                  </a:lnTo>
                  <a:lnTo>
                    <a:pt x="123" y="3021"/>
                  </a:lnTo>
                  <a:lnTo>
                    <a:pt x="50" y="2875"/>
                  </a:lnTo>
                  <a:lnTo>
                    <a:pt x="1" y="2729"/>
                  </a:lnTo>
                  <a:lnTo>
                    <a:pt x="1" y="2582"/>
                  </a:lnTo>
                  <a:lnTo>
                    <a:pt x="1" y="2582"/>
                  </a:lnTo>
                  <a:close/>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pSp>
      <p:sp>
        <p:nvSpPr>
          <p:cNvPr id="2" name="Rectángulo 1"/>
          <p:cNvSpPr/>
          <p:nvPr/>
        </p:nvSpPr>
        <p:spPr>
          <a:xfrm>
            <a:off x="45182" y="1369909"/>
            <a:ext cx="6796586" cy="769441"/>
          </a:xfrm>
          <a:prstGeom prst="rect">
            <a:avLst/>
          </a:prstGeom>
        </p:spPr>
        <p:txBody>
          <a:bodyPr wrap="square">
            <a:spAutoFit/>
          </a:bodyPr>
          <a:lstStyle/>
          <a:p>
            <a:pPr algn="just"/>
            <a:r>
              <a:rPr lang="es-ES" sz="1100" dirty="0">
                <a:solidFill>
                  <a:srgbClr val="263248"/>
                </a:solidFill>
                <a:latin typeface="Roboto Condensed Light"/>
                <a:ea typeface="Roboto Condensed Light"/>
                <a:cs typeface="Roboto Condensed Light"/>
                <a:sym typeface="Roboto Condensed Light"/>
              </a:rPr>
              <a:t>Cuando sea probable que un tipo de tratamiento, en particular si utiliza nuevas tecnologías, por su naturaleza, alcance, contexto o fines, entrañe </a:t>
            </a:r>
            <a:r>
              <a:rPr lang="es-ES" sz="1100" b="1" dirty="0">
                <a:solidFill>
                  <a:srgbClr val="263248"/>
                </a:solidFill>
                <a:latin typeface="Roboto Condensed Light"/>
                <a:ea typeface="Roboto Condensed Light"/>
                <a:cs typeface="Roboto Condensed Light"/>
                <a:sym typeface="Roboto Condensed Light"/>
              </a:rPr>
              <a:t>un alto riesgo para los derechos y libertades de las personas físicas, el responsable del tratamiento realizará, antes del tratamiento, una evaluación del impacto de las operaciones de tratamiento </a:t>
            </a:r>
            <a:r>
              <a:rPr lang="es-ES" sz="1100" dirty="0">
                <a:solidFill>
                  <a:srgbClr val="263248"/>
                </a:solidFill>
                <a:latin typeface="Roboto Condensed Light"/>
                <a:ea typeface="Roboto Condensed Light"/>
                <a:cs typeface="Roboto Condensed Light"/>
                <a:sym typeface="Roboto Condensed Light"/>
              </a:rPr>
              <a:t>en la protección de datos personales. </a:t>
            </a:r>
          </a:p>
        </p:txBody>
      </p:sp>
      <p:pic>
        <p:nvPicPr>
          <p:cNvPr id="7" name="Imagen 6"/>
          <p:cNvPicPr>
            <a:picLocks noChangeAspect="1"/>
          </p:cNvPicPr>
          <p:nvPr/>
        </p:nvPicPr>
        <p:blipFill>
          <a:blip r:embed="rId3"/>
          <a:stretch>
            <a:fillRect/>
          </a:stretch>
        </p:blipFill>
        <p:spPr>
          <a:xfrm>
            <a:off x="4420816" y="2234884"/>
            <a:ext cx="3829255" cy="2177978"/>
          </a:xfrm>
          <a:prstGeom prst="rect">
            <a:avLst/>
          </a:prstGeom>
        </p:spPr>
      </p:pic>
      <p:pic>
        <p:nvPicPr>
          <p:cNvPr id="8" name="Imagen 7"/>
          <p:cNvPicPr>
            <a:picLocks noChangeAspect="1"/>
          </p:cNvPicPr>
          <p:nvPr/>
        </p:nvPicPr>
        <p:blipFill>
          <a:blip r:embed="rId4"/>
          <a:stretch>
            <a:fillRect/>
          </a:stretch>
        </p:blipFill>
        <p:spPr>
          <a:xfrm>
            <a:off x="124112" y="2234884"/>
            <a:ext cx="4082418" cy="2177978"/>
          </a:xfrm>
          <a:prstGeom prst="rect">
            <a:avLst/>
          </a:prstGeom>
        </p:spPr>
      </p:pic>
      <p:pic>
        <p:nvPicPr>
          <p:cNvPr id="15" name="Imagen 1" descr="C:\Users\dsantacruz\Desktop\Logo_actual_psn_sercon.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8331" y="37522"/>
            <a:ext cx="1977069" cy="411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Shape 418"/>
          <p:cNvSpPr txBox="1">
            <a:spLocks noGrp="1"/>
          </p:cNvSpPr>
          <p:nvPr>
            <p:ph type="title"/>
          </p:nvPr>
        </p:nvSpPr>
        <p:spPr>
          <a:prstGeom prst="rect">
            <a:avLst/>
          </a:prstGeom>
        </p:spPr>
        <p:txBody>
          <a:bodyPr wrap="square" lIns="91425" tIns="91425" rIns="91425" bIns="91425" anchor="ctr" anchorCtr="0">
            <a:noAutofit/>
          </a:bodyPr>
          <a:lstStyle/>
          <a:p>
            <a:pPr lvl="0" rtl="0">
              <a:spcBef>
                <a:spcPts val="0"/>
              </a:spcBef>
              <a:buNone/>
            </a:pPr>
            <a:r>
              <a:rPr lang="en" dirty="0"/>
              <a:t>EL REGISTRO DE ACTIVIDADES DE TRATAMIENTO</a:t>
            </a:r>
          </a:p>
        </p:txBody>
      </p:sp>
      <p:sp>
        <p:nvSpPr>
          <p:cNvPr id="419" name="Shape 419"/>
          <p:cNvSpPr txBox="1">
            <a:spLocks noGrp="1"/>
          </p:cNvSpPr>
          <p:nvPr>
            <p:ph type="sldNum" idx="12"/>
          </p:nvPr>
        </p:nvSpPr>
        <p:spPr>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25</a:t>
            </a:fld>
            <a:endParaRPr lang="en"/>
          </a:p>
        </p:txBody>
      </p:sp>
      <p:grpSp>
        <p:nvGrpSpPr>
          <p:cNvPr id="420" name="Shape 420"/>
          <p:cNvGrpSpPr/>
          <p:nvPr/>
        </p:nvGrpSpPr>
        <p:grpSpPr>
          <a:xfrm rot="10800000">
            <a:off x="429653" y="3204330"/>
            <a:ext cx="2694429" cy="864881"/>
            <a:chOff x="185742" y="1697029"/>
            <a:chExt cx="5165698" cy="1658130"/>
          </a:xfrm>
        </p:grpSpPr>
        <p:sp>
          <p:nvSpPr>
            <p:cNvPr id="421" name="Shape 421"/>
            <p:cNvSpPr/>
            <p:nvPr/>
          </p:nvSpPr>
          <p:spPr>
            <a:xfrm rot="10800000" flipH="1">
              <a:off x="1426311" y="1697029"/>
              <a:ext cx="2693400" cy="1243800"/>
            </a:xfrm>
            <a:prstGeom prst="rect">
              <a:avLst/>
            </a:prstGeom>
            <a:solidFill>
              <a:srgbClr val="C7D3E6"/>
            </a:solidFill>
            <a:ln>
              <a:noFill/>
            </a:ln>
          </p:spPr>
          <p:txBody>
            <a:bodyPr wrap="square" lIns="91425" tIns="91425" rIns="91425" bIns="91425" anchor="ctr" anchorCtr="0">
              <a:noAutofit/>
            </a:bodyPr>
            <a:lstStyle/>
            <a:p>
              <a:pPr lvl="0" algn="ctr" rtl="0">
                <a:spcBef>
                  <a:spcPts val="0"/>
                </a:spcBef>
                <a:buNone/>
              </a:pPr>
              <a:r>
                <a:rPr lang="en" sz="1100" dirty="0">
                  <a:solidFill>
                    <a:srgbClr val="263248"/>
                  </a:solidFill>
                  <a:latin typeface="Roboto Condensed"/>
                  <a:ea typeface="Roboto Condensed"/>
                  <a:cs typeface="Roboto Condensed"/>
                  <a:sym typeface="Roboto Condensed"/>
                </a:rPr>
                <a:t>Basado en el sistema NOTA de declaración de ficheros</a:t>
              </a:r>
            </a:p>
          </p:txBody>
        </p:sp>
        <p:sp>
          <p:nvSpPr>
            <p:cNvPr id="422" name="Shape 422"/>
            <p:cNvSpPr/>
            <p:nvPr/>
          </p:nvSpPr>
          <p:spPr>
            <a:xfrm rot="10800000" flipH="1">
              <a:off x="4107640" y="1697042"/>
              <a:ext cx="1243800" cy="1243800"/>
            </a:xfrm>
            <a:prstGeom prst="rtTriangle">
              <a:avLst/>
            </a:prstGeom>
            <a:solidFill>
              <a:srgbClr val="C7D3E6"/>
            </a:solidFill>
            <a:ln>
              <a:noFill/>
            </a:ln>
          </p:spPr>
          <p:txBody>
            <a:bodyPr wrap="square" lIns="91425" tIns="91425" rIns="91425" bIns="91425" anchor="ctr" anchorCtr="0">
              <a:noAutofit/>
            </a:bodyPr>
            <a:lstStyle/>
            <a:p>
              <a:pPr lvl="0" algn="ctr" rtl="0">
                <a:spcBef>
                  <a:spcPts val="0"/>
                </a:spcBef>
                <a:buNone/>
              </a:pPr>
              <a:endParaRPr sz="2400">
                <a:solidFill>
                  <a:srgbClr val="263248"/>
                </a:solidFill>
                <a:latin typeface="Roboto Condensed"/>
                <a:ea typeface="Roboto Condensed"/>
                <a:cs typeface="Roboto Condensed"/>
                <a:sym typeface="Roboto Condensed"/>
              </a:endParaRPr>
            </a:p>
          </p:txBody>
        </p:sp>
        <p:sp>
          <p:nvSpPr>
            <p:cNvPr id="423" name="Shape 423"/>
            <p:cNvSpPr/>
            <p:nvPr/>
          </p:nvSpPr>
          <p:spPr>
            <a:xfrm flipH="1">
              <a:off x="185742" y="1697042"/>
              <a:ext cx="1243800" cy="1243800"/>
            </a:xfrm>
            <a:prstGeom prst="rtTriangle">
              <a:avLst/>
            </a:prstGeom>
            <a:solidFill>
              <a:srgbClr val="C7D3E6"/>
            </a:solidFill>
            <a:ln>
              <a:noFill/>
            </a:ln>
          </p:spPr>
          <p:txBody>
            <a:bodyPr wrap="square" lIns="91425" tIns="91425" rIns="91425" bIns="91425" anchor="ctr" anchorCtr="0">
              <a:noAutofit/>
            </a:bodyPr>
            <a:lstStyle/>
            <a:p>
              <a:pPr lvl="0" algn="ctr" rtl="0">
                <a:spcBef>
                  <a:spcPts val="0"/>
                </a:spcBef>
                <a:buNone/>
              </a:pPr>
              <a:endParaRPr sz="2400">
                <a:solidFill>
                  <a:srgbClr val="263248"/>
                </a:solidFill>
                <a:latin typeface="Roboto Condensed"/>
                <a:ea typeface="Roboto Condensed"/>
                <a:cs typeface="Roboto Condensed"/>
                <a:sym typeface="Roboto Condensed"/>
              </a:endParaRPr>
            </a:p>
          </p:txBody>
        </p:sp>
        <p:sp>
          <p:nvSpPr>
            <p:cNvPr id="424" name="Shape 424"/>
            <p:cNvSpPr/>
            <p:nvPr/>
          </p:nvSpPr>
          <p:spPr>
            <a:xfrm rot="10800000">
              <a:off x="185747" y="2940859"/>
              <a:ext cx="1243800" cy="414300"/>
            </a:xfrm>
            <a:prstGeom prst="triangle">
              <a:avLst>
                <a:gd name="adj" fmla="val 0"/>
              </a:avLst>
            </a:prstGeom>
            <a:solidFill>
              <a:srgbClr val="92A8C8"/>
            </a:solidFill>
            <a:ln>
              <a:noFill/>
            </a:ln>
          </p:spPr>
          <p:txBody>
            <a:bodyPr wrap="square" lIns="91425" tIns="91425" rIns="91425" bIns="91425" anchor="ctr" anchorCtr="0">
              <a:noAutofit/>
            </a:bodyPr>
            <a:lstStyle/>
            <a:p>
              <a:pPr lvl="0" algn="ctr" rtl="0">
                <a:spcBef>
                  <a:spcPts val="0"/>
                </a:spcBef>
                <a:buNone/>
              </a:pPr>
              <a:endParaRPr sz="2400">
                <a:solidFill>
                  <a:srgbClr val="263248"/>
                </a:solidFill>
                <a:latin typeface="Roboto Condensed"/>
                <a:ea typeface="Roboto Condensed"/>
                <a:cs typeface="Roboto Condensed"/>
                <a:sym typeface="Roboto Condensed"/>
              </a:endParaRPr>
            </a:p>
          </p:txBody>
        </p:sp>
      </p:grpSp>
      <p:grpSp>
        <p:nvGrpSpPr>
          <p:cNvPr id="435" name="Shape 435"/>
          <p:cNvGrpSpPr/>
          <p:nvPr/>
        </p:nvGrpSpPr>
        <p:grpSpPr>
          <a:xfrm>
            <a:off x="270943" y="629920"/>
            <a:ext cx="392063" cy="291504"/>
            <a:chOff x="5247525" y="3007275"/>
            <a:chExt cx="517575" cy="384825"/>
          </a:xfrm>
        </p:grpSpPr>
        <p:sp>
          <p:nvSpPr>
            <p:cNvPr id="436" name="Shape 436"/>
            <p:cNvSpPr/>
            <p:nvPr/>
          </p:nvSpPr>
          <p:spPr>
            <a:xfrm>
              <a:off x="5247525" y="3007275"/>
              <a:ext cx="348900" cy="348900"/>
            </a:xfrm>
            <a:custGeom>
              <a:avLst/>
              <a:gdLst/>
              <a:ahLst/>
              <a:cxnLst/>
              <a:rect l="0" t="0" r="0" b="0"/>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437" name="Shape 437"/>
            <p:cNvSpPr/>
            <p:nvPr/>
          </p:nvSpPr>
          <p:spPr>
            <a:xfrm>
              <a:off x="5566575" y="3193575"/>
              <a:ext cx="198525" cy="198525"/>
            </a:xfrm>
            <a:custGeom>
              <a:avLst/>
              <a:gdLst/>
              <a:ahLst/>
              <a:cxnLst/>
              <a:rect l="0" t="0" r="0" b="0"/>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pSp>
      <p:sp>
        <p:nvSpPr>
          <p:cNvPr id="2" name="Rectángulo 1"/>
          <p:cNvSpPr/>
          <p:nvPr/>
        </p:nvSpPr>
        <p:spPr>
          <a:xfrm>
            <a:off x="3320137" y="1447756"/>
            <a:ext cx="5409423" cy="2554545"/>
          </a:xfrm>
          <a:prstGeom prst="rect">
            <a:avLst/>
          </a:prstGeom>
        </p:spPr>
        <p:txBody>
          <a:bodyPr wrap="square">
            <a:spAutoFit/>
          </a:bodyPr>
          <a:lstStyle/>
          <a:p>
            <a:pPr algn="just">
              <a:spcAft>
                <a:spcPts val="1000"/>
              </a:spcAft>
              <a:buClr>
                <a:srgbClr val="C7D3E6"/>
              </a:buClr>
              <a:buSzPct val="100000"/>
            </a:pPr>
            <a:r>
              <a:rPr lang="es-ES" sz="1000" dirty="0">
                <a:solidFill>
                  <a:srgbClr val="263248"/>
                </a:solidFill>
                <a:latin typeface="Roboto Condensed Light"/>
                <a:ea typeface="Roboto Condensed Light"/>
                <a:cs typeface="Roboto Condensed Light"/>
                <a:sym typeface="Roboto Condensed Light"/>
              </a:rPr>
              <a:t>Responsables y encargados deberán </a:t>
            </a:r>
            <a:r>
              <a:rPr lang="es-ES" sz="1000" b="1" dirty="0">
                <a:solidFill>
                  <a:srgbClr val="263248"/>
                </a:solidFill>
                <a:latin typeface="Roboto Condensed Light"/>
                <a:ea typeface="Roboto Condensed Light"/>
                <a:cs typeface="Roboto Condensed Light"/>
                <a:sym typeface="Roboto Condensed Light"/>
              </a:rPr>
              <a:t>mantener un registro de actividades de tratamiento </a:t>
            </a:r>
            <a:r>
              <a:rPr lang="es-ES" sz="1000" dirty="0">
                <a:solidFill>
                  <a:srgbClr val="263248"/>
                </a:solidFill>
                <a:latin typeface="Roboto Condensed Light"/>
                <a:ea typeface="Roboto Condensed Light"/>
                <a:cs typeface="Roboto Condensed Light"/>
                <a:sym typeface="Roboto Condensed Light"/>
              </a:rPr>
              <a:t>en el que se contenga la información que establece el RGPD y que contenga cuestiones como:</a:t>
            </a:r>
          </a:p>
          <a:p>
            <a:pPr algn="just">
              <a:spcAft>
                <a:spcPts val="1000"/>
              </a:spcAft>
              <a:buClr>
                <a:srgbClr val="C7D3E6"/>
              </a:buClr>
              <a:buSzPct val="100000"/>
            </a:pPr>
            <a:r>
              <a:rPr lang="es-ES" sz="1000" dirty="0">
                <a:solidFill>
                  <a:srgbClr val="263248"/>
                </a:solidFill>
                <a:latin typeface="Roboto Condensed Light"/>
                <a:ea typeface="Roboto Condensed Light"/>
                <a:cs typeface="Roboto Condensed Light"/>
                <a:sym typeface="Roboto Condensed Light"/>
              </a:rPr>
              <a:t>• Nombre y datos de contacto del responsable y del Delegado de Protección de Datos si existiese</a:t>
            </a:r>
          </a:p>
          <a:p>
            <a:pPr algn="just">
              <a:spcAft>
                <a:spcPts val="1000"/>
              </a:spcAft>
              <a:buClr>
                <a:srgbClr val="C7D3E6"/>
              </a:buClr>
              <a:buSzPct val="100000"/>
            </a:pPr>
            <a:r>
              <a:rPr lang="es-ES" sz="1000" dirty="0">
                <a:solidFill>
                  <a:srgbClr val="263248"/>
                </a:solidFill>
                <a:latin typeface="Roboto Condensed Light"/>
                <a:ea typeface="Roboto Condensed Light"/>
                <a:cs typeface="Roboto Condensed Light"/>
                <a:sym typeface="Roboto Condensed Light"/>
              </a:rPr>
              <a:t>• Finalidades del tratamiento</a:t>
            </a:r>
          </a:p>
          <a:p>
            <a:pPr algn="just">
              <a:spcAft>
                <a:spcPts val="1000"/>
              </a:spcAft>
              <a:buClr>
                <a:srgbClr val="C7D3E6"/>
              </a:buClr>
              <a:buSzPct val="100000"/>
            </a:pPr>
            <a:r>
              <a:rPr lang="es-ES" sz="1000" dirty="0">
                <a:solidFill>
                  <a:srgbClr val="263248"/>
                </a:solidFill>
                <a:latin typeface="Roboto Condensed Light"/>
                <a:ea typeface="Roboto Condensed Light"/>
                <a:cs typeface="Roboto Condensed Light"/>
                <a:sym typeface="Roboto Condensed Light"/>
              </a:rPr>
              <a:t>• Descripción de categorías de interesados y categorías de datos personales tratados</a:t>
            </a:r>
          </a:p>
          <a:p>
            <a:pPr algn="just">
              <a:spcAft>
                <a:spcPts val="1000"/>
              </a:spcAft>
              <a:buClr>
                <a:srgbClr val="C7D3E6"/>
              </a:buClr>
              <a:buSzPct val="100000"/>
            </a:pPr>
            <a:r>
              <a:rPr lang="es-ES" sz="1000" dirty="0">
                <a:solidFill>
                  <a:srgbClr val="263248"/>
                </a:solidFill>
                <a:latin typeface="Roboto Condensed Light"/>
                <a:ea typeface="Roboto Condensed Light"/>
                <a:cs typeface="Roboto Condensed Light"/>
                <a:sym typeface="Roboto Condensed Light"/>
              </a:rPr>
              <a:t>• Categorías de destinatarios a quienes se comunicaron o comunicarán los datos personales</a:t>
            </a:r>
          </a:p>
          <a:p>
            <a:pPr algn="just">
              <a:spcAft>
                <a:spcPts val="1000"/>
              </a:spcAft>
              <a:buClr>
                <a:srgbClr val="C7D3E6"/>
              </a:buClr>
              <a:buSzPct val="100000"/>
            </a:pPr>
            <a:r>
              <a:rPr lang="es-ES" sz="1000" dirty="0">
                <a:solidFill>
                  <a:srgbClr val="263248"/>
                </a:solidFill>
                <a:latin typeface="Roboto Condensed Light"/>
                <a:ea typeface="Roboto Condensed Light"/>
                <a:cs typeface="Roboto Condensed Light"/>
                <a:sym typeface="Roboto Condensed Light"/>
              </a:rPr>
              <a:t>• Plazos de conservación de los datos personales</a:t>
            </a:r>
          </a:p>
          <a:p>
            <a:pPr algn="just">
              <a:spcAft>
                <a:spcPts val="1000"/>
              </a:spcAft>
              <a:buClr>
                <a:srgbClr val="C7D3E6"/>
              </a:buClr>
              <a:buSzPct val="100000"/>
            </a:pPr>
            <a:r>
              <a:rPr lang="es-ES" sz="1000" dirty="0">
                <a:solidFill>
                  <a:srgbClr val="263248"/>
                </a:solidFill>
                <a:latin typeface="Roboto Condensed Light"/>
                <a:ea typeface="Roboto Condensed Light"/>
                <a:cs typeface="Roboto Condensed Light"/>
                <a:sym typeface="Roboto Condensed Light"/>
              </a:rPr>
              <a:t>• Transferencias internacionales de datos y descripción general de las medidas técnicas y organizativas de seguridad</a:t>
            </a:r>
          </a:p>
        </p:txBody>
      </p:sp>
      <p:pic>
        <p:nvPicPr>
          <p:cNvPr id="5122" name="Picture 2" descr="Imagen relaciona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830" y="1984854"/>
            <a:ext cx="1741464" cy="952000"/>
          </a:xfrm>
          <a:prstGeom prst="rect">
            <a:avLst/>
          </a:prstGeom>
          <a:noFill/>
          <a:extLst>
            <a:ext uri="{909E8E84-426E-40DD-AFC4-6F175D3DCCD1}">
              <a14:hiddenFill xmlns:a14="http://schemas.microsoft.com/office/drawing/2010/main">
                <a:solidFill>
                  <a:srgbClr val="FFFFFF"/>
                </a:solidFill>
              </a14:hiddenFill>
            </a:ext>
          </a:extLst>
        </p:spPr>
      </p:pic>
      <p:pic>
        <p:nvPicPr>
          <p:cNvPr id="26" name="Imagen 1" descr="C:\Users\dsantacruz\Desktop\Logo_actual_psn_serc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8331" y="37522"/>
            <a:ext cx="1977069" cy="411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45084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Shape 236"/>
          <p:cNvSpPr txBox="1">
            <a:spLocks noGrp="1"/>
          </p:cNvSpPr>
          <p:nvPr>
            <p:ph type="title"/>
          </p:nvPr>
        </p:nvSpPr>
        <p:spPr>
          <a:prstGeom prst="rect">
            <a:avLst/>
          </a:prstGeom>
        </p:spPr>
        <p:txBody>
          <a:bodyPr wrap="square" lIns="91425" tIns="91425" rIns="91425" bIns="91425" anchor="ctr" anchorCtr="0">
            <a:noAutofit/>
          </a:bodyPr>
          <a:lstStyle/>
          <a:p>
            <a:pPr lvl="0"/>
            <a:r>
              <a:rPr lang="es-ES" sz="1800" dirty="0"/>
              <a:t>NOTIFICACIONES Y COMUNICACIONES DE VIOLACIONES DE SEGURIDAD DE LOS DATOS PERSONALES </a:t>
            </a:r>
          </a:p>
        </p:txBody>
      </p:sp>
      <p:sp>
        <p:nvSpPr>
          <p:cNvPr id="237" name="Shape 237"/>
          <p:cNvSpPr txBox="1">
            <a:spLocks noGrp="1"/>
          </p:cNvSpPr>
          <p:nvPr>
            <p:ph type="body" idx="1"/>
          </p:nvPr>
        </p:nvSpPr>
        <p:spPr>
          <a:xfrm>
            <a:off x="58069" y="1399226"/>
            <a:ext cx="6854522" cy="1853208"/>
          </a:xfrm>
          <a:prstGeom prst="rect">
            <a:avLst/>
          </a:prstGeom>
        </p:spPr>
        <p:style>
          <a:lnRef idx="0">
            <a:schemeClr val="accent2"/>
          </a:lnRef>
          <a:fillRef idx="3">
            <a:schemeClr val="accent2"/>
          </a:fillRef>
          <a:effectRef idx="3">
            <a:schemeClr val="accent2"/>
          </a:effectRef>
          <a:fontRef idx="minor">
            <a:schemeClr val="lt1"/>
          </a:fontRef>
        </p:style>
        <p:txBody>
          <a:bodyPr wrap="square" lIns="91425" tIns="91425" rIns="91425" bIns="91425" anchor="ctr" anchorCtr="0">
            <a:noAutofit/>
          </a:bodyPr>
          <a:lstStyle/>
          <a:p>
            <a:pPr algn="just">
              <a:buNone/>
              <a:defRPr/>
            </a:pPr>
            <a:endParaRPr lang="es-ES" sz="1000" b="1" i="1" dirty="0"/>
          </a:p>
          <a:p>
            <a:pPr algn="just">
              <a:defRPr/>
            </a:pPr>
            <a:r>
              <a:rPr lang="es-ES" sz="1000" b="1" i="1" dirty="0"/>
              <a:t> El RGPD </a:t>
            </a:r>
            <a:r>
              <a:rPr lang="es-ES" sz="1000" dirty="0"/>
              <a:t>define las violaciones de seguridad de los datos, más comúnmente conocidas como </a:t>
            </a:r>
            <a:r>
              <a:rPr lang="es-ES" sz="1000" b="1" i="1" dirty="0"/>
              <a:t>“quiebras de seguridad”, </a:t>
            </a:r>
            <a:r>
              <a:rPr lang="es-ES" sz="1000" dirty="0"/>
              <a:t>de una forma muy amplia, que incluye </a:t>
            </a:r>
            <a:r>
              <a:rPr lang="es-ES" sz="1000" b="1" i="1" dirty="0"/>
              <a:t>todo incidente que ocasione la destrucción, pérdida o alteración accidental o ilícita de datos personales transmitidos, conservados o tratados de otra forma, o la comunicación o acceso no autorizados a dichos datos.</a:t>
            </a:r>
            <a:endParaRPr lang="es-ES" sz="1000" dirty="0"/>
          </a:p>
          <a:p>
            <a:pPr algn="just">
              <a:defRPr/>
            </a:pPr>
            <a:r>
              <a:rPr lang="es-ES" sz="1000" dirty="0"/>
              <a:t> Cuando se produzca una violación de la seguridad de los datos, </a:t>
            </a:r>
            <a:r>
              <a:rPr lang="es-ES" sz="1000" b="1" i="1" dirty="0"/>
              <a:t>el responsable debe notificarla a la autoridad de protección de datos competente dentro de las 72 horas siguientes a que el responsable tenga constancia de ella.</a:t>
            </a:r>
            <a:endParaRPr lang="es-ES" sz="1000" dirty="0"/>
          </a:p>
          <a:p>
            <a:pPr algn="ctr">
              <a:buNone/>
              <a:defRPr/>
            </a:pPr>
            <a:r>
              <a:rPr lang="es-ES" sz="1000" dirty="0"/>
              <a:t>La notificación ha de incluir un contenido mínimo:</a:t>
            </a:r>
          </a:p>
          <a:p>
            <a:pPr algn="just">
              <a:buNone/>
              <a:defRPr/>
            </a:pPr>
            <a:endParaRPr lang="es-ES" sz="1200" dirty="0"/>
          </a:p>
        </p:txBody>
      </p:sp>
      <p:sp>
        <p:nvSpPr>
          <p:cNvPr id="238" name="Shape 238"/>
          <p:cNvSpPr txBox="1">
            <a:spLocks noGrp="1"/>
          </p:cNvSpPr>
          <p:nvPr>
            <p:ph type="sldNum" idx="12"/>
          </p:nvPr>
        </p:nvSpPr>
        <p:spPr>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26</a:t>
            </a:fld>
            <a:endParaRPr lang="en"/>
          </a:p>
        </p:txBody>
      </p:sp>
      <p:grpSp>
        <p:nvGrpSpPr>
          <p:cNvPr id="239" name="Shape 239"/>
          <p:cNvGrpSpPr/>
          <p:nvPr/>
        </p:nvGrpSpPr>
        <p:grpSpPr>
          <a:xfrm>
            <a:off x="282215" y="590918"/>
            <a:ext cx="369504" cy="369504"/>
            <a:chOff x="2594050" y="1631825"/>
            <a:chExt cx="439625" cy="439625"/>
          </a:xfrm>
        </p:grpSpPr>
        <p:sp>
          <p:nvSpPr>
            <p:cNvPr id="240" name="Shape 240"/>
            <p:cNvSpPr/>
            <p:nvPr/>
          </p:nvSpPr>
          <p:spPr>
            <a:xfrm>
              <a:off x="2594050" y="1883300"/>
              <a:ext cx="188175" cy="188150"/>
            </a:xfrm>
            <a:custGeom>
              <a:avLst/>
              <a:gdLst/>
              <a:ahLst/>
              <a:cxnLst/>
              <a:rect l="0" t="0" r="0" b="0"/>
              <a:pathLst>
                <a:path w="7527" h="7526" fill="none" extrusionOk="0">
                  <a:moveTo>
                    <a:pt x="5992" y="0"/>
                  </a:moveTo>
                  <a:lnTo>
                    <a:pt x="537" y="6430"/>
                  </a:lnTo>
                  <a:lnTo>
                    <a:pt x="1" y="7526"/>
                  </a:lnTo>
                  <a:lnTo>
                    <a:pt x="1097" y="6990"/>
                  </a:lnTo>
                  <a:lnTo>
                    <a:pt x="7526" y="1534"/>
                  </a:lnTo>
                  <a:lnTo>
                    <a:pt x="5992" y="0"/>
                  </a:lnTo>
                  <a:close/>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241" name="Shape 241"/>
            <p:cNvSpPr/>
            <p:nvPr/>
          </p:nvSpPr>
          <p:spPr>
            <a:xfrm>
              <a:off x="2857700" y="1631825"/>
              <a:ext cx="175975" cy="176000"/>
            </a:xfrm>
            <a:custGeom>
              <a:avLst/>
              <a:gdLst/>
              <a:ahLst/>
              <a:cxnLst/>
              <a:rect l="0" t="0" r="0" b="0"/>
              <a:pathLst>
                <a:path w="7039" h="7040" fill="none" extrusionOk="0">
                  <a:moveTo>
                    <a:pt x="268" y="2704"/>
                  </a:moveTo>
                  <a:lnTo>
                    <a:pt x="4336" y="6771"/>
                  </a:lnTo>
                  <a:lnTo>
                    <a:pt x="4336" y="6771"/>
                  </a:lnTo>
                  <a:lnTo>
                    <a:pt x="4336" y="6771"/>
                  </a:lnTo>
                  <a:lnTo>
                    <a:pt x="4652" y="6917"/>
                  </a:lnTo>
                  <a:lnTo>
                    <a:pt x="4993" y="7015"/>
                  </a:lnTo>
                  <a:lnTo>
                    <a:pt x="5310" y="7039"/>
                  </a:lnTo>
                  <a:lnTo>
                    <a:pt x="5651" y="7039"/>
                  </a:lnTo>
                  <a:lnTo>
                    <a:pt x="5992" y="6966"/>
                  </a:lnTo>
                  <a:lnTo>
                    <a:pt x="6308" y="6844"/>
                  </a:lnTo>
                  <a:lnTo>
                    <a:pt x="6454" y="6747"/>
                  </a:lnTo>
                  <a:lnTo>
                    <a:pt x="6601" y="6674"/>
                  </a:lnTo>
                  <a:lnTo>
                    <a:pt x="6747" y="6552"/>
                  </a:lnTo>
                  <a:lnTo>
                    <a:pt x="6893" y="6430"/>
                  </a:lnTo>
                  <a:lnTo>
                    <a:pt x="6893" y="6430"/>
                  </a:lnTo>
                  <a:lnTo>
                    <a:pt x="6942" y="6357"/>
                  </a:lnTo>
                  <a:lnTo>
                    <a:pt x="7015" y="6260"/>
                  </a:lnTo>
                  <a:lnTo>
                    <a:pt x="7039" y="6138"/>
                  </a:lnTo>
                  <a:lnTo>
                    <a:pt x="7039" y="6041"/>
                  </a:lnTo>
                  <a:lnTo>
                    <a:pt x="7039" y="6041"/>
                  </a:lnTo>
                  <a:lnTo>
                    <a:pt x="7039" y="5943"/>
                  </a:lnTo>
                  <a:lnTo>
                    <a:pt x="7015" y="5846"/>
                  </a:lnTo>
                  <a:lnTo>
                    <a:pt x="6942" y="5748"/>
                  </a:lnTo>
                  <a:lnTo>
                    <a:pt x="6893" y="5651"/>
                  </a:lnTo>
                  <a:lnTo>
                    <a:pt x="1389" y="147"/>
                  </a:lnTo>
                  <a:lnTo>
                    <a:pt x="1389" y="147"/>
                  </a:lnTo>
                  <a:lnTo>
                    <a:pt x="1291" y="98"/>
                  </a:lnTo>
                  <a:lnTo>
                    <a:pt x="1194" y="25"/>
                  </a:lnTo>
                  <a:lnTo>
                    <a:pt x="1096" y="0"/>
                  </a:lnTo>
                  <a:lnTo>
                    <a:pt x="999" y="0"/>
                  </a:lnTo>
                  <a:lnTo>
                    <a:pt x="999" y="0"/>
                  </a:lnTo>
                  <a:lnTo>
                    <a:pt x="902" y="0"/>
                  </a:lnTo>
                  <a:lnTo>
                    <a:pt x="780" y="25"/>
                  </a:lnTo>
                  <a:lnTo>
                    <a:pt x="682" y="98"/>
                  </a:lnTo>
                  <a:lnTo>
                    <a:pt x="609" y="147"/>
                  </a:lnTo>
                  <a:lnTo>
                    <a:pt x="609" y="147"/>
                  </a:lnTo>
                  <a:lnTo>
                    <a:pt x="487" y="293"/>
                  </a:lnTo>
                  <a:lnTo>
                    <a:pt x="366" y="439"/>
                  </a:lnTo>
                  <a:lnTo>
                    <a:pt x="293" y="585"/>
                  </a:lnTo>
                  <a:lnTo>
                    <a:pt x="195" y="731"/>
                  </a:lnTo>
                  <a:lnTo>
                    <a:pt x="73" y="1048"/>
                  </a:lnTo>
                  <a:lnTo>
                    <a:pt x="0" y="1389"/>
                  </a:lnTo>
                  <a:lnTo>
                    <a:pt x="0" y="1730"/>
                  </a:lnTo>
                  <a:lnTo>
                    <a:pt x="25" y="2046"/>
                  </a:lnTo>
                  <a:lnTo>
                    <a:pt x="122" y="2387"/>
                  </a:lnTo>
                  <a:lnTo>
                    <a:pt x="268" y="2704"/>
                  </a:lnTo>
                  <a:lnTo>
                    <a:pt x="268" y="2704"/>
                  </a:lnTo>
                  <a:close/>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242" name="Shape 242"/>
            <p:cNvSpPr/>
            <p:nvPr/>
          </p:nvSpPr>
          <p:spPr>
            <a:xfrm>
              <a:off x="2662850" y="1699400"/>
              <a:ext cx="303250" cy="303250"/>
            </a:xfrm>
            <a:custGeom>
              <a:avLst/>
              <a:gdLst/>
              <a:ahLst/>
              <a:cxnLst/>
              <a:rect l="0" t="0" r="0" b="0"/>
              <a:pathLst>
                <a:path w="12130" h="12130" fill="none" extrusionOk="0">
                  <a:moveTo>
                    <a:pt x="8038" y="1"/>
                  </a:moveTo>
                  <a:lnTo>
                    <a:pt x="4872" y="3191"/>
                  </a:lnTo>
                  <a:lnTo>
                    <a:pt x="4872" y="3191"/>
                  </a:lnTo>
                  <a:lnTo>
                    <a:pt x="4628" y="3094"/>
                  </a:lnTo>
                  <a:lnTo>
                    <a:pt x="4385" y="2997"/>
                  </a:lnTo>
                  <a:lnTo>
                    <a:pt x="4092" y="2899"/>
                  </a:lnTo>
                  <a:lnTo>
                    <a:pt x="3800" y="2850"/>
                  </a:lnTo>
                  <a:lnTo>
                    <a:pt x="3484" y="2777"/>
                  </a:lnTo>
                  <a:lnTo>
                    <a:pt x="3167" y="2729"/>
                  </a:lnTo>
                  <a:lnTo>
                    <a:pt x="2850" y="2704"/>
                  </a:lnTo>
                  <a:lnTo>
                    <a:pt x="2534" y="2704"/>
                  </a:lnTo>
                  <a:lnTo>
                    <a:pt x="2534" y="2704"/>
                  </a:lnTo>
                  <a:lnTo>
                    <a:pt x="2241" y="2704"/>
                  </a:lnTo>
                  <a:lnTo>
                    <a:pt x="1949" y="2729"/>
                  </a:lnTo>
                  <a:lnTo>
                    <a:pt x="1633" y="2777"/>
                  </a:lnTo>
                  <a:lnTo>
                    <a:pt x="1316" y="2850"/>
                  </a:lnTo>
                  <a:lnTo>
                    <a:pt x="999" y="2972"/>
                  </a:lnTo>
                  <a:lnTo>
                    <a:pt x="707" y="3094"/>
                  </a:lnTo>
                  <a:lnTo>
                    <a:pt x="415" y="3289"/>
                  </a:lnTo>
                  <a:lnTo>
                    <a:pt x="147" y="3508"/>
                  </a:lnTo>
                  <a:lnTo>
                    <a:pt x="147" y="3508"/>
                  </a:lnTo>
                  <a:lnTo>
                    <a:pt x="74" y="3581"/>
                  </a:lnTo>
                  <a:lnTo>
                    <a:pt x="25" y="3678"/>
                  </a:lnTo>
                  <a:lnTo>
                    <a:pt x="1" y="3776"/>
                  </a:lnTo>
                  <a:lnTo>
                    <a:pt x="1" y="3898"/>
                  </a:lnTo>
                  <a:lnTo>
                    <a:pt x="1" y="3898"/>
                  </a:lnTo>
                  <a:lnTo>
                    <a:pt x="1" y="3995"/>
                  </a:lnTo>
                  <a:lnTo>
                    <a:pt x="25" y="4093"/>
                  </a:lnTo>
                  <a:lnTo>
                    <a:pt x="74" y="4190"/>
                  </a:lnTo>
                  <a:lnTo>
                    <a:pt x="147" y="4287"/>
                  </a:lnTo>
                  <a:lnTo>
                    <a:pt x="7843" y="11984"/>
                  </a:lnTo>
                  <a:lnTo>
                    <a:pt x="7843" y="11984"/>
                  </a:lnTo>
                  <a:lnTo>
                    <a:pt x="7941" y="12057"/>
                  </a:lnTo>
                  <a:lnTo>
                    <a:pt x="8038" y="12105"/>
                  </a:lnTo>
                  <a:lnTo>
                    <a:pt x="8135" y="12130"/>
                  </a:lnTo>
                  <a:lnTo>
                    <a:pt x="8233" y="12130"/>
                  </a:lnTo>
                  <a:lnTo>
                    <a:pt x="8233" y="12130"/>
                  </a:lnTo>
                  <a:lnTo>
                    <a:pt x="8355" y="12130"/>
                  </a:lnTo>
                  <a:lnTo>
                    <a:pt x="8452" y="12105"/>
                  </a:lnTo>
                  <a:lnTo>
                    <a:pt x="8549" y="12057"/>
                  </a:lnTo>
                  <a:lnTo>
                    <a:pt x="8622" y="11984"/>
                  </a:lnTo>
                  <a:lnTo>
                    <a:pt x="8622" y="11984"/>
                  </a:lnTo>
                  <a:lnTo>
                    <a:pt x="8842" y="11716"/>
                  </a:lnTo>
                  <a:lnTo>
                    <a:pt x="9036" y="11423"/>
                  </a:lnTo>
                  <a:lnTo>
                    <a:pt x="9158" y="11131"/>
                  </a:lnTo>
                  <a:lnTo>
                    <a:pt x="9280" y="10814"/>
                  </a:lnTo>
                  <a:lnTo>
                    <a:pt x="9353" y="10498"/>
                  </a:lnTo>
                  <a:lnTo>
                    <a:pt x="9402" y="10181"/>
                  </a:lnTo>
                  <a:lnTo>
                    <a:pt x="9426" y="9889"/>
                  </a:lnTo>
                  <a:lnTo>
                    <a:pt x="9426" y="9597"/>
                  </a:lnTo>
                  <a:lnTo>
                    <a:pt x="9426" y="9597"/>
                  </a:lnTo>
                  <a:lnTo>
                    <a:pt x="9426" y="9280"/>
                  </a:lnTo>
                  <a:lnTo>
                    <a:pt x="9402" y="8964"/>
                  </a:lnTo>
                  <a:lnTo>
                    <a:pt x="9353" y="8647"/>
                  </a:lnTo>
                  <a:lnTo>
                    <a:pt x="9280" y="8330"/>
                  </a:lnTo>
                  <a:lnTo>
                    <a:pt x="9231" y="8038"/>
                  </a:lnTo>
                  <a:lnTo>
                    <a:pt x="9134" y="7746"/>
                  </a:lnTo>
                  <a:lnTo>
                    <a:pt x="9036" y="7502"/>
                  </a:lnTo>
                  <a:lnTo>
                    <a:pt x="8939" y="7259"/>
                  </a:lnTo>
                  <a:lnTo>
                    <a:pt x="12130" y="4093"/>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243" name="Shape 243"/>
            <p:cNvSpPr/>
            <p:nvPr/>
          </p:nvSpPr>
          <p:spPr>
            <a:xfrm>
              <a:off x="2801675" y="1740825"/>
              <a:ext cx="49950" cy="49950"/>
            </a:xfrm>
            <a:custGeom>
              <a:avLst/>
              <a:gdLst/>
              <a:ahLst/>
              <a:cxnLst/>
              <a:rect l="0" t="0" r="0" b="0"/>
              <a:pathLst>
                <a:path w="1998" h="1998" fill="none" extrusionOk="0">
                  <a:moveTo>
                    <a:pt x="1" y="1997"/>
                  </a:moveTo>
                  <a:lnTo>
                    <a:pt x="1998" y="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pSp>
      <p:pic>
        <p:nvPicPr>
          <p:cNvPr id="2" name="Imagen 1"/>
          <p:cNvPicPr>
            <a:picLocks noChangeAspect="1"/>
          </p:cNvPicPr>
          <p:nvPr/>
        </p:nvPicPr>
        <p:blipFill>
          <a:blip r:embed="rId3"/>
          <a:stretch>
            <a:fillRect/>
          </a:stretch>
        </p:blipFill>
        <p:spPr>
          <a:xfrm>
            <a:off x="7103038" y="2081931"/>
            <a:ext cx="1715759" cy="1170503"/>
          </a:xfrm>
          <a:prstGeom prst="rect">
            <a:avLst/>
          </a:prstGeom>
        </p:spPr>
      </p:pic>
      <p:graphicFrame>
        <p:nvGraphicFramePr>
          <p:cNvPr id="3" name="Diagrama 2"/>
          <p:cNvGraphicFramePr/>
          <p:nvPr>
            <p:extLst>
              <p:ext uri="{D42A27DB-BD31-4B8C-83A1-F6EECF244321}">
                <p14:modId xmlns:p14="http://schemas.microsoft.com/office/powerpoint/2010/main" val="659839776"/>
              </p:ext>
            </p:extLst>
          </p:nvPr>
        </p:nvGraphicFramePr>
        <p:xfrm>
          <a:off x="1554793" y="3329379"/>
          <a:ext cx="4450222" cy="181412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Flecha abajo 3"/>
          <p:cNvSpPr/>
          <p:nvPr/>
        </p:nvSpPr>
        <p:spPr>
          <a:xfrm>
            <a:off x="1910687" y="3405116"/>
            <a:ext cx="600501" cy="3439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Flecha abajo 12"/>
          <p:cNvSpPr/>
          <p:nvPr/>
        </p:nvSpPr>
        <p:spPr>
          <a:xfrm>
            <a:off x="3260224" y="3390987"/>
            <a:ext cx="600501" cy="3439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Flecha abajo 13"/>
          <p:cNvSpPr/>
          <p:nvPr/>
        </p:nvSpPr>
        <p:spPr>
          <a:xfrm>
            <a:off x="4867702" y="3390987"/>
            <a:ext cx="600501" cy="3439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 name="Imagen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4236" y="3806985"/>
            <a:ext cx="1100078" cy="858907"/>
          </a:xfrm>
          <a:prstGeom prst="rect">
            <a:avLst/>
          </a:prstGeom>
        </p:spPr>
      </p:pic>
      <p:sp>
        <p:nvSpPr>
          <p:cNvPr id="16" name="Flecha abajo 15"/>
          <p:cNvSpPr/>
          <p:nvPr/>
        </p:nvSpPr>
        <p:spPr>
          <a:xfrm>
            <a:off x="523925" y="3404153"/>
            <a:ext cx="600501" cy="3439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7" name="Imagen 1" descr="C:\Users\dsantacruz\Desktop\Logo_actual_psn_sercon.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28331" y="37522"/>
            <a:ext cx="1977069" cy="411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57559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Shape 221"/>
          <p:cNvSpPr txBox="1">
            <a:spLocks noGrp="1"/>
          </p:cNvSpPr>
          <p:nvPr>
            <p:ph type="ctrTitle"/>
          </p:nvPr>
        </p:nvSpPr>
        <p:spPr>
          <a:xfrm>
            <a:off x="339700" y="3634500"/>
            <a:ext cx="4094400" cy="1159800"/>
          </a:xfrm>
          <a:prstGeom prst="rect">
            <a:avLst/>
          </a:prstGeom>
        </p:spPr>
        <p:txBody>
          <a:bodyPr wrap="square" lIns="91425" tIns="91425" rIns="91425" bIns="91425" anchor="b" anchorCtr="0">
            <a:noAutofit/>
          </a:bodyPr>
          <a:lstStyle/>
          <a:p>
            <a:pPr lvl="0" rtl="0">
              <a:spcBef>
                <a:spcPts val="0"/>
              </a:spcBef>
              <a:buNone/>
            </a:pPr>
            <a:r>
              <a:rPr lang="en" dirty="0"/>
              <a:t>EL DELEGADO DE PROTECCIÓN DE DATOS</a:t>
            </a:r>
          </a:p>
        </p:txBody>
      </p:sp>
      <p:sp>
        <p:nvSpPr>
          <p:cNvPr id="223" name="Shape 223"/>
          <p:cNvSpPr txBox="1">
            <a:spLocks noGrp="1"/>
          </p:cNvSpPr>
          <p:nvPr>
            <p:ph type="sldNum" idx="12"/>
          </p:nvPr>
        </p:nvSpPr>
        <p:spPr>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27</a:t>
            </a:fld>
            <a:endParaRPr lang="en" dirty="0"/>
          </a:p>
        </p:txBody>
      </p:sp>
      <p:sp>
        <p:nvSpPr>
          <p:cNvPr id="224" name="Shape 224"/>
          <p:cNvSpPr txBox="1"/>
          <p:nvPr/>
        </p:nvSpPr>
        <p:spPr>
          <a:xfrm>
            <a:off x="463525" y="0"/>
            <a:ext cx="2181600" cy="3136200"/>
          </a:xfrm>
          <a:prstGeom prst="rect">
            <a:avLst/>
          </a:prstGeom>
          <a:noFill/>
          <a:ln>
            <a:noFill/>
          </a:ln>
        </p:spPr>
        <p:txBody>
          <a:bodyPr wrap="square" lIns="91425" tIns="91425" rIns="91425" bIns="91425" anchor="b" anchorCtr="0">
            <a:noAutofit/>
          </a:bodyPr>
          <a:lstStyle/>
          <a:p>
            <a:pPr lvl="0">
              <a:spcBef>
                <a:spcPts val="0"/>
              </a:spcBef>
              <a:buNone/>
            </a:pPr>
            <a:r>
              <a:rPr lang="en" sz="12000" b="1" dirty="0">
                <a:solidFill>
                  <a:srgbClr val="3F5378"/>
                </a:solidFill>
                <a:latin typeface="Roboto Condensed"/>
                <a:ea typeface="Roboto Condensed"/>
                <a:cs typeface="Roboto Condensed"/>
                <a:sym typeface="Roboto Condensed"/>
              </a:rPr>
              <a:t>6</a:t>
            </a:r>
          </a:p>
        </p:txBody>
      </p:sp>
    </p:spTree>
    <p:extLst>
      <p:ext uri="{BB962C8B-B14F-4D97-AF65-F5344CB8AC3E}">
        <p14:creationId xmlns:p14="http://schemas.microsoft.com/office/powerpoint/2010/main" val="10764088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Shape 320"/>
          <p:cNvSpPr txBox="1">
            <a:spLocks noGrp="1"/>
          </p:cNvSpPr>
          <p:nvPr>
            <p:ph type="title"/>
          </p:nvPr>
        </p:nvSpPr>
        <p:spPr>
          <a:prstGeom prst="rect">
            <a:avLst/>
          </a:prstGeom>
        </p:spPr>
        <p:txBody>
          <a:bodyPr wrap="square" lIns="91425" tIns="91425" rIns="91425" bIns="91425" anchor="ctr" anchorCtr="0">
            <a:noAutofit/>
          </a:bodyPr>
          <a:lstStyle/>
          <a:p>
            <a:pPr lvl="0">
              <a:spcBef>
                <a:spcPts val="0"/>
              </a:spcBef>
              <a:buNone/>
            </a:pPr>
            <a:r>
              <a:rPr lang="en" dirty="0"/>
              <a:t>¿QUÉ ES UN DELEGADO DE PROTECCIÓN DE DATOS (DPO)?</a:t>
            </a:r>
          </a:p>
        </p:txBody>
      </p:sp>
      <p:sp>
        <p:nvSpPr>
          <p:cNvPr id="321" name="Shape 321"/>
          <p:cNvSpPr txBox="1">
            <a:spLocks noGrp="1"/>
          </p:cNvSpPr>
          <p:nvPr>
            <p:ph type="sldNum" idx="12"/>
          </p:nvPr>
        </p:nvSpPr>
        <p:spPr>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28</a:t>
            </a:fld>
            <a:endParaRPr lang="en"/>
          </a:p>
        </p:txBody>
      </p:sp>
      <p:grpSp>
        <p:nvGrpSpPr>
          <p:cNvPr id="325" name="Shape 325"/>
          <p:cNvGrpSpPr/>
          <p:nvPr/>
        </p:nvGrpSpPr>
        <p:grpSpPr>
          <a:xfrm>
            <a:off x="263100" y="580105"/>
            <a:ext cx="407743" cy="391135"/>
            <a:chOff x="5233525" y="4954450"/>
            <a:chExt cx="538275" cy="516350"/>
          </a:xfrm>
        </p:grpSpPr>
        <p:sp>
          <p:nvSpPr>
            <p:cNvPr id="326" name="Shape 326"/>
            <p:cNvSpPr/>
            <p:nvPr/>
          </p:nvSpPr>
          <p:spPr>
            <a:xfrm>
              <a:off x="5637825" y="4954450"/>
              <a:ext cx="89525" cy="89525"/>
            </a:xfrm>
            <a:custGeom>
              <a:avLst/>
              <a:gdLst/>
              <a:ahLst/>
              <a:cxnLst/>
              <a:rect l="0" t="0" r="0" b="0"/>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327" name="Shape 327"/>
            <p:cNvSpPr/>
            <p:nvPr/>
          </p:nvSpPr>
          <p:spPr>
            <a:xfrm>
              <a:off x="5323025" y="4980625"/>
              <a:ext cx="88925" cy="88925"/>
            </a:xfrm>
            <a:custGeom>
              <a:avLst/>
              <a:gdLst/>
              <a:ahLst/>
              <a:cxnLst/>
              <a:rect l="0" t="0" r="0" b="0"/>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328" name="Shape 328"/>
            <p:cNvSpPr/>
            <p:nvPr/>
          </p:nvSpPr>
          <p:spPr>
            <a:xfrm>
              <a:off x="5233525" y="5255225"/>
              <a:ext cx="89525" cy="89525"/>
            </a:xfrm>
            <a:custGeom>
              <a:avLst/>
              <a:gdLst/>
              <a:ahLst/>
              <a:cxnLst/>
              <a:rect l="0" t="0" r="0" b="0"/>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329" name="Shape 329"/>
            <p:cNvSpPr/>
            <p:nvPr/>
          </p:nvSpPr>
          <p:spPr>
            <a:xfrm>
              <a:off x="5453325" y="5382475"/>
              <a:ext cx="88925" cy="88325"/>
            </a:xfrm>
            <a:custGeom>
              <a:avLst/>
              <a:gdLst/>
              <a:ahLst/>
              <a:cxnLst/>
              <a:rect l="0" t="0" r="0" b="0"/>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330" name="Shape 330"/>
            <p:cNvSpPr/>
            <p:nvPr/>
          </p:nvSpPr>
          <p:spPr>
            <a:xfrm>
              <a:off x="5682875" y="5188875"/>
              <a:ext cx="88925" cy="89525"/>
            </a:xfrm>
            <a:custGeom>
              <a:avLst/>
              <a:gdLst/>
              <a:ahLst/>
              <a:cxnLst/>
              <a:rect l="0" t="0" r="0" b="0"/>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331" name="Shape 331"/>
            <p:cNvSpPr/>
            <p:nvPr/>
          </p:nvSpPr>
          <p:spPr>
            <a:xfrm>
              <a:off x="5411925" y="5110925"/>
              <a:ext cx="188775" cy="189400"/>
            </a:xfrm>
            <a:custGeom>
              <a:avLst/>
              <a:gdLst/>
              <a:ahLst/>
              <a:cxnLst/>
              <a:rect l="0" t="0" r="0" b="0"/>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332" name="Shape 332"/>
            <p:cNvSpPr/>
            <p:nvPr/>
          </p:nvSpPr>
          <p:spPr>
            <a:xfrm>
              <a:off x="5367475" y="5025075"/>
              <a:ext cx="81600" cy="105975"/>
            </a:xfrm>
            <a:custGeom>
              <a:avLst/>
              <a:gdLst/>
              <a:ahLst/>
              <a:cxnLst/>
              <a:rect l="0" t="0" r="0" b="0"/>
              <a:pathLst>
                <a:path w="3264" h="4239" fill="none" extrusionOk="0">
                  <a:moveTo>
                    <a:pt x="0" y="1"/>
                  </a:moveTo>
                  <a:lnTo>
                    <a:pt x="3264" y="4238"/>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333" name="Shape 333"/>
            <p:cNvSpPr/>
            <p:nvPr/>
          </p:nvSpPr>
          <p:spPr>
            <a:xfrm>
              <a:off x="5567800" y="4999500"/>
              <a:ext cx="115100" cy="133975"/>
            </a:xfrm>
            <a:custGeom>
              <a:avLst/>
              <a:gdLst/>
              <a:ahLst/>
              <a:cxnLst/>
              <a:rect l="0" t="0" r="0" b="0"/>
              <a:pathLst>
                <a:path w="4604" h="5359" fill="none" extrusionOk="0">
                  <a:moveTo>
                    <a:pt x="0" y="5359"/>
                  </a:moveTo>
                  <a:lnTo>
                    <a:pt x="4603"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334" name="Shape 334"/>
            <p:cNvSpPr/>
            <p:nvPr/>
          </p:nvSpPr>
          <p:spPr>
            <a:xfrm>
              <a:off x="5600075" y="5217475"/>
              <a:ext cx="127275" cy="16475"/>
            </a:xfrm>
            <a:custGeom>
              <a:avLst/>
              <a:gdLst/>
              <a:ahLst/>
              <a:cxnLst/>
              <a:rect l="0" t="0" r="0" b="0"/>
              <a:pathLst>
                <a:path w="5091" h="659" fill="none" extrusionOk="0">
                  <a:moveTo>
                    <a:pt x="5090" y="658"/>
                  </a:moveTo>
                  <a:lnTo>
                    <a:pt x="0"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335" name="Shape 335"/>
            <p:cNvSpPr/>
            <p:nvPr/>
          </p:nvSpPr>
          <p:spPr>
            <a:xfrm>
              <a:off x="5497775" y="5299675"/>
              <a:ext cx="4900" cy="126675"/>
            </a:xfrm>
            <a:custGeom>
              <a:avLst/>
              <a:gdLst/>
              <a:ahLst/>
              <a:cxnLst/>
              <a:rect l="0" t="0" r="0" b="0"/>
              <a:pathLst>
                <a:path w="196" h="5067" fill="none" extrusionOk="0">
                  <a:moveTo>
                    <a:pt x="0" y="5067"/>
                  </a:moveTo>
                  <a:lnTo>
                    <a:pt x="195"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336" name="Shape 336"/>
            <p:cNvSpPr/>
            <p:nvPr/>
          </p:nvSpPr>
          <p:spPr>
            <a:xfrm>
              <a:off x="5277975" y="5241825"/>
              <a:ext cx="141275" cy="58500"/>
            </a:xfrm>
            <a:custGeom>
              <a:avLst/>
              <a:gdLst/>
              <a:ahLst/>
              <a:cxnLst/>
              <a:rect l="0" t="0" r="0" b="0"/>
              <a:pathLst>
                <a:path w="5651" h="2340" fill="none" extrusionOk="0">
                  <a:moveTo>
                    <a:pt x="0" y="2339"/>
                  </a:moveTo>
                  <a:lnTo>
                    <a:pt x="5651"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pSp>
      <p:pic>
        <p:nvPicPr>
          <p:cNvPr id="4" name="Imagen 3"/>
          <p:cNvPicPr>
            <a:picLocks noChangeAspect="1"/>
          </p:cNvPicPr>
          <p:nvPr/>
        </p:nvPicPr>
        <p:blipFill>
          <a:blip r:embed="rId3"/>
          <a:stretch>
            <a:fillRect/>
          </a:stretch>
        </p:blipFill>
        <p:spPr>
          <a:xfrm>
            <a:off x="92529" y="1364776"/>
            <a:ext cx="6291009" cy="3778724"/>
          </a:xfrm>
          <a:prstGeom prst="rect">
            <a:avLst/>
          </a:prstGeom>
        </p:spPr>
      </p:pic>
      <p:pic>
        <p:nvPicPr>
          <p:cNvPr id="20" name="Imagen 1" descr="C:\Users\dsantacruz\Desktop\Logo_actual_psn_serc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8331" y="37522"/>
            <a:ext cx="1977069" cy="411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32927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Shape 320"/>
          <p:cNvSpPr txBox="1">
            <a:spLocks noGrp="1"/>
          </p:cNvSpPr>
          <p:nvPr>
            <p:ph type="title"/>
          </p:nvPr>
        </p:nvSpPr>
        <p:spPr>
          <a:xfrm>
            <a:off x="814274" y="464024"/>
            <a:ext cx="5668413" cy="627798"/>
          </a:xfrm>
          <a:prstGeom prst="rect">
            <a:avLst/>
          </a:prstGeom>
        </p:spPr>
        <p:txBody>
          <a:bodyPr wrap="square" lIns="91425" tIns="91425" rIns="91425" bIns="91425" anchor="ctr" anchorCtr="0">
            <a:noAutofit/>
          </a:bodyPr>
          <a:lstStyle/>
          <a:p>
            <a:pPr lvl="0">
              <a:spcBef>
                <a:spcPts val="0"/>
              </a:spcBef>
              <a:buNone/>
            </a:pPr>
            <a:r>
              <a:rPr lang="en" sz="1800" dirty="0"/>
              <a:t>¿PARA QUIÉN ES OBLIGATORIO EL DELEGADO DE PROTECCIÓN DE DATOS (DPO) ?</a:t>
            </a:r>
          </a:p>
        </p:txBody>
      </p:sp>
      <p:sp>
        <p:nvSpPr>
          <p:cNvPr id="321" name="Shape 321"/>
          <p:cNvSpPr txBox="1">
            <a:spLocks noGrp="1"/>
          </p:cNvSpPr>
          <p:nvPr>
            <p:ph type="sldNum" idx="12"/>
          </p:nvPr>
        </p:nvSpPr>
        <p:spPr>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29</a:t>
            </a:fld>
            <a:endParaRPr lang="en"/>
          </a:p>
        </p:txBody>
      </p:sp>
      <p:grpSp>
        <p:nvGrpSpPr>
          <p:cNvPr id="325" name="Shape 325"/>
          <p:cNvGrpSpPr/>
          <p:nvPr/>
        </p:nvGrpSpPr>
        <p:grpSpPr>
          <a:xfrm>
            <a:off x="263100" y="580105"/>
            <a:ext cx="407743" cy="391135"/>
            <a:chOff x="5233525" y="4954450"/>
            <a:chExt cx="538275" cy="516350"/>
          </a:xfrm>
        </p:grpSpPr>
        <p:sp>
          <p:nvSpPr>
            <p:cNvPr id="326" name="Shape 326"/>
            <p:cNvSpPr/>
            <p:nvPr/>
          </p:nvSpPr>
          <p:spPr>
            <a:xfrm>
              <a:off x="5637825" y="4954450"/>
              <a:ext cx="89525" cy="89525"/>
            </a:xfrm>
            <a:custGeom>
              <a:avLst/>
              <a:gdLst/>
              <a:ahLst/>
              <a:cxnLst/>
              <a:rect l="0" t="0" r="0" b="0"/>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327" name="Shape 327"/>
            <p:cNvSpPr/>
            <p:nvPr/>
          </p:nvSpPr>
          <p:spPr>
            <a:xfrm>
              <a:off x="5323025" y="4980625"/>
              <a:ext cx="88925" cy="88925"/>
            </a:xfrm>
            <a:custGeom>
              <a:avLst/>
              <a:gdLst/>
              <a:ahLst/>
              <a:cxnLst/>
              <a:rect l="0" t="0" r="0" b="0"/>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328" name="Shape 328"/>
            <p:cNvSpPr/>
            <p:nvPr/>
          </p:nvSpPr>
          <p:spPr>
            <a:xfrm>
              <a:off x="5233525" y="5255225"/>
              <a:ext cx="89525" cy="89525"/>
            </a:xfrm>
            <a:custGeom>
              <a:avLst/>
              <a:gdLst/>
              <a:ahLst/>
              <a:cxnLst/>
              <a:rect l="0" t="0" r="0" b="0"/>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329" name="Shape 329"/>
            <p:cNvSpPr/>
            <p:nvPr/>
          </p:nvSpPr>
          <p:spPr>
            <a:xfrm>
              <a:off x="5453325" y="5382475"/>
              <a:ext cx="88925" cy="88325"/>
            </a:xfrm>
            <a:custGeom>
              <a:avLst/>
              <a:gdLst/>
              <a:ahLst/>
              <a:cxnLst/>
              <a:rect l="0" t="0" r="0" b="0"/>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330" name="Shape 330"/>
            <p:cNvSpPr/>
            <p:nvPr/>
          </p:nvSpPr>
          <p:spPr>
            <a:xfrm>
              <a:off x="5682875" y="5188875"/>
              <a:ext cx="88925" cy="89525"/>
            </a:xfrm>
            <a:custGeom>
              <a:avLst/>
              <a:gdLst/>
              <a:ahLst/>
              <a:cxnLst/>
              <a:rect l="0" t="0" r="0" b="0"/>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331" name="Shape 331"/>
            <p:cNvSpPr/>
            <p:nvPr/>
          </p:nvSpPr>
          <p:spPr>
            <a:xfrm>
              <a:off x="5411925" y="5110925"/>
              <a:ext cx="188775" cy="189400"/>
            </a:xfrm>
            <a:custGeom>
              <a:avLst/>
              <a:gdLst/>
              <a:ahLst/>
              <a:cxnLst/>
              <a:rect l="0" t="0" r="0" b="0"/>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332" name="Shape 332"/>
            <p:cNvSpPr/>
            <p:nvPr/>
          </p:nvSpPr>
          <p:spPr>
            <a:xfrm>
              <a:off x="5367475" y="5025075"/>
              <a:ext cx="81600" cy="105975"/>
            </a:xfrm>
            <a:custGeom>
              <a:avLst/>
              <a:gdLst/>
              <a:ahLst/>
              <a:cxnLst/>
              <a:rect l="0" t="0" r="0" b="0"/>
              <a:pathLst>
                <a:path w="3264" h="4239" fill="none" extrusionOk="0">
                  <a:moveTo>
                    <a:pt x="0" y="1"/>
                  </a:moveTo>
                  <a:lnTo>
                    <a:pt x="3264" y="4238"/>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333" name="Shape 333"/>
            <p:cNvSpPr/>
            <p:nvPr/>
          </p:nvSpPr>
          <p:spPr>
            <a:xfrm>
              <a:off x="5567800" y="4999500"/>
              <a:ext cx="115100" cy="133975"/>
            </a:xfrm>
            <a:custGeom>
              <a:avLst/>
              <a:gdLst/>
              <a:ahLst/>
              <a:cxnLst/>
              <a:rect l="0" t="0" r="0" b="0"/>
              <a:pathLst>
                <a:path w="4604" h="5359" fill="none" extrusionOk="0">
                  <a:moveTo>
                    <a:pt x="0" y="5359"/>
                  </a:moveTo>
                  <a:lnTo>
                    <a:pt x="4603"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334" name="Shape 334"/>
            <p:cNvSpPr/>
            <p:nvPr/>
          </p:nvSpPr>
          <p:spPr>
            <a:xfrm>
              <a:off x="5600075" y="5217475"/>
              <a:ext cx="127275" cy="16475"/>
            </a:xfrm>
            <a:custGeom>
              <a:avLst/>
              <a:gdLst/>
              <a:ahLst/>
              <a:cxnLst/>
              <a:rect l="0" t="0" r="0" b="0"/>
              <a:pathLst>
                <a:path w="5091" h="659" fill="none" extrusionOk="0">
                  <a:moveTo>
                    <a:pt x="5090" y="658"/>
                  </a:moveTo>
                  <a:lnTo>
                    <a:pt x="0"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335" name="Shape 335"/>
            <p:cNvSpPr/>
            <p:nvPr/>
          </p:nvSpPr>
          <p:spPr>
            <a:xfrm>
              <a:off x="5497775" y="5299675"/>
              <a:ext cx="4900" cy="126675"/>
            </a:xfrm>
            <a:custGeom>
              <a:avLst/>
              <a:gdLst/>
              <a:ahLst/>
              <a:cxnLst/>
              <a:rect l="0" t="0" r="0" b="0"/>
              <a:pathLst>
                <a:path w="196" h="5067" fill="none" extrusionOk="0">
                  <a:moveTo>
                    <a:pt x="0" y="5067"/>
                  </a:moveTo>
                  <a:lnTo>
                    <a:pt x="195"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336" name="Shape 336"/>
            <p:cNvSpPr/>
            <p:nvPr/>
          </p:nvSpPr>
          <p:spPr>
            <a:xfrm>
              <a:off x="5277975" y="5241825"/>
              <a:ext cx="141275" cy="58500"/>
            </a:xfrm>
            <a:custGeom>
              <a:avLst/>
              <a:gdLst/>
              <a:ahLst/>
              <a:cxnLst/>
              <a:rect l="0" t="0" r="0" b="0"/>
              <a:pathLst>
                <a:path w="5651" h="2340" fill="none" extrusionOk="0">
                  <a:moveTo>
                    <a:pt x="0" y="2339"/>
                  </a:moveTo>
                  <a:lnTo>
                    <a:pt x="5651"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pSp>
      <p:pic>
        <p:nvPicPr>
          <p:cNvPr id="4" name="Imagen 3"/>
          <p:cNvPicPr>
            <a:picLocks noChangeAspect="1"/>
          </p:cNvPicPr>
          <p:nvPr/>
        </p:nvPicPr>
        <p:blipFill>
          <a:blip r:embed="rId3"/>
          <a:stretch>
            <a:fillRect/>
          </a:stretch>
        </p:blipFill>
        <p:spPr>
          <a:xfrm>
            <a:off x="1391112" y="1453486"/>
            <a:ext cx="3699503" cy="3432926"/>
          </a:xfrm>
          <a:prstGeom prst="rect">
            <a:avLst/>
          </a:prstGeom>
        </p:spPr>
      </p:pic>
      <p:pic>
        <p:nvPicPr>
          <p:cNvPr id="19" name="Imagen 1" descr="C:\Users\dsantacruz\Desktop\Logo_actual_psn_serc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8331" y="37522"/>
            <a:ext cx="1977069" cy="411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 dirty="0"/>
              <a:t>PERFIL DEL DELEGADO DE PROTECCIÓN DE DATOS (DPO)</a:t>
            </a:r>
            <a:endParaRPr lang="es-ES" dirty="0"/>
          </a:p>
        </p:txBody>
      </p:sp>
      <p:sp>
        <p:nvSpPr>
          <p:cNvPr id="6" name="Marcador de número de diapositiva 5"/>
          <p:cNvSpPr>
            <a:spLocks noGrp="1"/>
          </p:cNvSpPr>
          <p:nvPr>
            <p:ph type="sldNum" idx="12"/>
          </p:nvPr>
        </p:nvSpPr>
        <p:spPr/>
        <p:txBody>
          <a:bodyPr/>
          <a:lstStyle/>
          <a:p>
            <a:pPr lvl="0">
              <a:spcBef>
                <a:spcPts val="0"/>
              </a:spcBef>
              <a:buNone/>
            </a:pPr>
            <a:fld id="{00000000-1234-1234-1234-123412341234}" type="slidenum">
              <a:rPr lang="en" smtClean="0"/>
              <a:t>30</a:t>
            </a:fld>
            <a:endParaRPr lang="en"/>
          </a:p>
        </p:txBody>
      </p:sp>
      <p:grpSp>
        <p:nvGrpSpPr>
          <p:cNvPr id="7" name="Shape 325">
            <a:extLst>
              <a:ext uri="{FF2B5EF4-FFF2-40B4-BE49-F238E27FC236}">
                <a16:creationId xmlns:a16="http://schemas.microsoft.com/office/drawing/2014/main" id="{E1A05319-779D-45F9-A491-4AE3C1C76F07}"/>
              </a:ext>
            </a:extLst>
          </p:cNvPr>
          <p:cNvGrpSpPr/>
          <p:nvPr/>
        </p:nvGrpSpPr>
        <p:grpSpPr>
          <a:xfrm>
            <a:off x="263100" y="580105"/>
            <a:ext cx="407743" cy="391135"/>
            <a:chOff x="5233525" y="4954450"/>
            <a:chExt cx="538275" cy="516350"/>
          </a:xfrm>
        </p:grpSpPr>
        <p:sp>
          <p:nvSpPr>
            <p:cNvPr id="8" name="Shape 326">
              <a:extLst>
                <a:ext uri="{FF2B5EF4-FFF2-40B4-BE49-F238E27FC236}">
                  <a16:creationId xmlns:a16="http://schemas.microsoft.com/office/drawing/2014/main" id="{C46DB8C4-33B1-4A1E-9BAC-2B43BD0D2E32}"/>
                </a:ext>
              </a:extLst>
            </p:cNvPr>
            <p:cNvSpPr/>
            <p:nvPr/>
          </p:nvSpPr>
          <p:spPr>
            <a:xfrm>
              <a:off x="5637825" y="4954450"/>
              <a:ext cx="89525" cy="89525"/>
            </a:xfrm>
            <a:custGeom>
              <a:avLst/>
              <a:gdLst/>
              <a:ahLst/>
              <a:cxnLst/>
              <a:rect l="0" t="0" r="0" b="0"/>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9" name="Shape 327">
              <a:extLst>
                <a:ext uri="{FF2B5EF4-FFF2-40B4-BE49-F238E27FC236}">
                  <a16:creationId xmlns:a16="http://schemas.microsoft.com/office/drawing/2014/main" id="{C4628A1E-EA81-43DC-A672-86D046EBBC56}"/>
                </a:ext>
              </a:extLst>
            </p:cNvPr>
            <p:cNvSpPr/>
            <p:nvPr/>
          </p:nvSpPr>
          <p:spPr>
            <a:xfrm>
              <a:off x="5323025" y="4980625"/>
              <a:ext cx="88925" cy="88925"/>
            </a:xfrm>
            <a:custGeom>
              <a:avLst/>
              <a:gdLst/>
              <a:ahLst/>
              <a:cxnLst/>
              <a:rect l="0" t="0" r="0" b="0"/>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0" name="Shape 328">
              <a:extLst>
                <a:ext uri="{FF2B5EF4-FFF2-40B4-BE49-F238E27FC236}">
                  <a16:creationId xmlns:a16="http://schemas.microsoft.com/office/drawing/2014/main" id="{A3173319-7FB1-4CC3-854F-2D7DB8DAB537}"/>
                </a:ext>
              </a:extLst>
            </p:cNvPr>
            <p:cNvSpPr/>
            <p:nvPr/>
          </p:nvSpPr>
          <p:spPr>
            <a:xfrm>
              <a:off x="5233525" y="5255225"/>
              <a:ext cx="89525" cy="89525"/>
            </a:xfrm>
            <a:custGeom>
              <a:avLst/>
              <a:gdLst/>
              <a:ahLst/>
              <a:cxnLst/>
              <a:rect l="0" t="0" r="0" b="0"/>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1" name="Shape 329">
              <a:extLst>
                <a:ext uri="{FF2B5EF4-FFF2-40B4-BE49-F238E27FC236}">
                  <a16:creationId xmlns:a16="http://schemas.microsoft.com/office/drawing/2014/main" id="{B9090502-EFE2-4024-9DFA-2A040FCA8F40}"/>
                </a:ext>
              </a:extLst>
            </p:cNvPr>
            <p:cNvSpPr/>
            <p:nvPr/>
          </p:nvSpPr>
          <p:spPr>
            <a:xfrm>
              <a:off x="5453325" y="5382475"/>
              <a:ext cx="88925" cy="88325"/>
            </a:xfrm>
            <a:custGeom>
              <a:avLst/>
              <a:gdLst/>
              <a:ahLst/>
              <a:cxnLst/>
              <a:rect l="0" t="0" r="0" b="0"/>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2" name="Shape 330">
              <a:extLst>
                <a:ext uri="{FF2B5EF4-FFF2-40B4-BE49-F238E27FC236}">
                  <a16:creationId xmlns:a16="http://schemas.microsoft.com/office/drawing/2014/main" id="{F4C1FF3E-C299-4D9D-9346-5EF3EF8037FA}"/>
                </a:ext>
              </a:extLst>
            </p:cNvPr>
            <p:cNvSpPr/>
            <p:nvPr/>
          </p:nvSpPr>
          <p:spPr>
            <a:xfrm>
              <a:off x="5682875" y="5188875"/>
              <a:ext cx="88925" cy="89525"/>
            </a:xfrm>
            <a:custGeom>
              <a:avLst/>
              <a:gdLst/>
              <a:ahLst/>
              <a:cxnLst/>
              <a:rect l="0" t="0" r="0" b="0"/>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3" name="Shape 331">
              <a:extLst>
                <a:ext uri="{FF2B5EF4-FFF2-40B4-BE49-F238E27FC236}">
                  <a16:creationId xmlns:a16="http://schemas.microsoft.com/office/drawing/2014/main" id="{66108886-F3A9-4AE0-8C21-7CEFBCF6056B}"/>
                </a:ext>
              </a:extLst>
            </p:cNvPr>
            <p:cNvSpPr/>
            <p:nvPr/>
          </p:nvSpPr>
          <p:spPr>
            <a:xfrm>
              <a:off x="5411925" y="5110925"/>
              <a:ext cx="188775" cy="189400"/>
            </a:xfrm>
            <a:custGeom>
              <a:avLst/>
              <a:gdLst/>
              <a:ahLst/>
              <a:cxnLst/>
              <a:rect l="0" t="0" r="0" b="0"/>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4" name="Shape 332">
              <a:extLst>
                <a:ext uri="{FF2B5EF4-FFF2-40B4-BE49-F238E27FC236}">
                  <a16:creationId xmlns:a16="http://schemas.microsoft.com/office/drawing/2014/main" id="{C265319C-94A9-4CC9-B98B-6E939B5A13D4}"/>
                </a:ext>
              </a:extLst>
            </p:cNvPr>
            <p:cNvSpPr/>
            <p:nvPr/>
          </p:nvSpPr>
          <p:spPr>
            <a:xfrm>
              <a:off x="5367475" y="5025075"/>
              <a:ext cx="81600" cy="105975"/>
            </a:xfrm>
            <a:custGeom>
              <a:avLst/>
              <a:gdLst/>
              <a:ahLst/>
              <a:cxnLst/>
              <a:rect l="0" t="0" r="0" b="0"/>
              <a:pathLst>
                <a:path w="3264" h="4239" fill="none" extrusionOk="0">
                  <a:moveTo>
                    <a:pt x="0" y="1"/>
                  </a:moveTo>
                  <a:lnTo>
                    <a:pt x="3264" y="4238"/>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5" name="Shape 333">
              <a:extLst>
                <a:ext uri="{FF2B5EF4-FFF2-40B4-BE49-F238E27FC236}">
                  <a16:creationId xmlns:a16="http://schemas.microsoft.com/office/drawing/2014/main" id="{DC8CBA96-099B-4ED6-A187-843B7BBC2A9D}"/>
                </a:ext>
              </a:extLst>
            </p:cNvPr>
            <p:cNvSpPr/>
            <p:nvPr/>
          </p:nvSpPr>
          <p:spPr>
            <a:xfrm>
              <a:off x="5567800" y="4999500"/>
              <a:ext cx="115100" cy="133975"/>
            </a:xfrm>
            <a:custGeom>
              <a:avLst/>
              <a:gdLst/>
              <a:ahLst/>
              <a:cxnLst/>
              <a:rect l="0" t="0" r="0" b="0"/>
              <a:pathLst>
                <a:path w="4604" h="5359" fill="none" extrusionOk="0">
                  <a:moveTo>
                    <a:pt x="0" y="5359"/>
                  </a:moveTo>
                  <a:lnTo>
                    <a:pt x="4603"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6" name="Shape 334">
              <a:extLst>
                <a:ext uri="{FF2B5EF4-FFF2-40B4-BE49-F238E27FC236}">
                  <a16:creationId xmlns:a16="http://schemas.microsoft.com/office/drawing/2014/main" id="{6F9E456F-95BA-464D-A590-E6A815400129}"/>
                </a:ext>
              </a:extLst>
            </p:cNvPr>
            <p:cNvSpPr/>
            <p:nvPr/>
          </p:nvSpPr>
          <p:spPr>
            <a:xfrm>
              <a:off x="5600075" y="5217475"/>
              <a:ext cx="127275" cy="16475"/>
            </a:xfrm>
            <a:custGeom>
              <a:avLst/>
              <a:gdLst/>
              <a:ahLst/>
              <a:cxnLst/>
              <a:rect l="0" t="0" r="0" b="0"/>
              <a:pathLst>
                <a:path w="5091" h="659" fill="none" extrusionOk="0">
                  <a:moveTo>
                    <a:pt x="5090" y="658"/>
                  </a:moveTo>
                  <a:lnTo>
                    <a:pt x="0"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7" name="Shape 335">
              <a:extLst>
                <a:ext uri="{FF2B5EF4-FFF2-40B4-BE49-F238E27FC236}">
                  <a16:creationId xmlns:a16="http://schemas.microsoft.com/office/drawing/2014/main" id="{0DE72714-16FB-4E55-B035-074338AE689B}"/>
                </a:ext>
              </a:extLst>
            </p:cNvPr>
            <p:cNvSpPr/>
            <p:nvPr/>
          </p:nvSpPr>
          <p:spPr>
            <a:xfrm>
              <a:off x="5497775" y="5299675"/>
              <a:ext cx="4900" cy="126675"/>
            </a:xfrm>
            <a:custGeom>
              <a:avLst/>
              <a:gdLst/>
              <a:ahLst/>
              <a:cxnLst/>
              <a:rect l="0" t="0" r="0" b="0"/>
              <a:pathLst>
                <a:path w="196" h="5067" fill="none" extrusionOk="0">
                  <a:moveTo>
                    <a:pt x="0" y="5067"/>
                  </a:moveTo>
                  <a:lnTo>
                    <a:pt x="195"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8" name="Shape 336">
              <a:extLst>
                <a:ext uri="{FF2B5EF4-FFF2-40B4-BE49-F238E27FC236}">
                  <a16:creationId xmlns:a16="http://schemas.microsoft.com/office/drawing/2014/main" id="{A2E21AD8-F577-4DCC-B1CD-5D0E7042637D}"/>
                </a:ext>
              </a:extLst>
            </p:cNvPr>
            <p:cNvSpPr/>
            <p:nvPr/>
          </p:nvSpPr>
          <p:spPr>
            <a:xfrm>
              <a:off x="5277975" y="5241825"/>
              <a:ext cx="141275" cy="58500"/>
            </a:xfrm>
            <a:custGeom>
              <a:avLst/>
              <a:gdLst/>
              <a:ahLst/>
              <a:cxnLst/>
              <a:rect l="0" t="0" r="0" b="0"/>
              <a:pathLst>
                <a:path w="5651" h="2340" fill="none" extrusionOk="0">
                  <a:moveTo>
                    <a:pt x="0" y="2339"/>
                  </a:moveTo>
                  <a:lnTo>
                    <a:pt x="5651"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pSp>
      <p:pic>
        <p:nvPicPr>
          <p:cNvPr id="19" name="Imagen 18"/>
          <p:cNvPicPr>
            <a:picLocks noChangeAspect="1"/>
          </p:cNvPicPr>
          <p:nvPr/>
        </p:nvPicPr>
        <p:blipFill>
          <a:blip r:embed="rId2"/>
          <a:stretch>
            <a:fillRect/>
          </a:stretch>
        </p:blipFill>
        <p:spPr>
          <a:xfrm>
            <a:off x="87426" y="1372578"/>
            <a:ext cx="5815231" cy="3770922"/>
          </a:xfrm>
          <a:prstGeom prst="rect">
            <a:avLst/>
          </a:prstGeom>
        </p:spPr>
      </p:pic>
      <p:pic>
        <p:nvPicPr>
          <p:cNvPr id="20" name="Imagen 1" descr="C:\Users\dsantacruz\Desktop\Logo_actual_psn_serc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8331" y="37522"/>
            <a:ext cx="1977069" cy="411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34004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Shape 320"/>
          <p:cNvSpPr txBox="1">
            <a:spLocks noGrp="1"/>
          </p:cNvSpPr>
          <p:nvPr>
            <p:ph type="title"/>
          </p:nvPr>
        </p:nvSpPr>
        <p:spPr>
          <a:xfrm>
            <a:off x="814274" y="464024"/>
            <a:ext cx="5668413" cy="627798"/>
          </a:xfrm>
          <a:prstGeom prst="rect">
            <a:avLst/>
          </a:prstGeom>
        </p:spPr>
        <p:txBody>
          <a:bodyPr wrap="square" lIns="91425" tIns="91425" rIns="91425" bIns="91425" anchor="ctr" anchorCtr="0">
            <a:noAutofit/>
          </a:bodyPr>
          <a:lstStyle/>
          <a:p>
            <a:pPr lvl="0">
              <a:spcBef>
                <a:spcPts val="0"/>
              </a:spcBef>
              <a:buNone/>
            </a:pPr>
            <a:r>
              <a:rPr lang="en" sz="1800" dirty="0"/>
              <a:t>¿CUANDO DEBE SER DESIGNADO EL DELEGADO DE PROTECCIÓN DE DATOS (DPO) ?</a:t>
            </a:r>
          </a:p>
        </p:txBody>
      </p:sp>
      <p:sp>
        <p:nvSpPr>
          <p:cNvPr id="321" name="Shape 321"/>
          <p:cNvSpPr txBox="1">
            <a:spLocks noGrp="1"/>
          </p:cNvSpPr>
          <p:nvPr>
            <p:ph type="sldNum" idx="12"/>
          </p:nvPr>
        </p:nvSpPr>
        <p:spPr>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31</a:t>
            </a:fld>
            <a:endParaRPr lang="en"/>
          </a:p>
        </p:txBody>
      </p:sp>
      <p:grpSp>
        <p:nvGrpSpPr>
          <p:cNvPr id="325" name="Shape 325"/>
          <p:cNvGrpSpPr/>
          <p:nvPr/>
        </p:nvGrpSpPr>
        <p:grpSpPr>
          <a:xfrm>
            <a:off x="263100" y="580105"/>
            <a:ext cx="407743" cy="391135"/>
            <a:chOff x="5233525" y="4954450"/>
            <a:chExt cx="538275" cy="516350"/>
          </a:xfrm>
        </p:grpSpPr>
        <p:sp>
          <p:nvSpPr>
            <p:cNvPr id="326" name="Shape 326"/>
            <p:cNvSpPr/>
            <p:nvPr/>
          </p:nvSpPr>
          <p:spPr>
            <a:xfrm>
              <a:off x="5637825" y="4954450"/>
              <a:ext cx="89525" cy="89525"/>
            </a:xfrm>
            <a:custGeom>
              <a:avLst/>
              <a:gdLst/>
              <a:ahLst/>
              <a:cxnLst/>
              <a:rect l="0" t="0" r="0" b="0"/>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327" name="Shape 327"/>
            <p:cNvSpPr/>
            <p:nvPr/>
          </p:nvSpPr>
          <p:spPr>
            <a:xfrm>
              <a:off x="5323025" y="4980625"/>
              <a:ext cx="88925" cy="88925"/>
            </a:xfrm>
            <a:custGeom>
              <a:avLst/>
              <a:gdLst/>
              <a:ahLst/>
              <a:cxnLst/>
              <a:rect l="0" t="0" r="0" b="0"/>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328" name="Shape 328"/>
            <p:cNvSpPr/>
            <p:nvPr/>
          </p:nvSpPr>
          <p:spPr>
            <a:xfrm>
              <a:off x="5233525" y="5255225"/>
              <a:ext cx="89525" cy="89525"/>
            </a:xfrm>
            <a:custGeom>
              <a:avLst/>
              <a:gdLst/>
              <a:ahLst/>
              <a:cxnLst/>
              <a:rect l="0" t="0" r="0" b="0"/>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329" name="Shape 329"/>
            <p:cNvSpPr/>
            <p:nvPr/>
          </p:nvSpPr>
          <p:spPr>
            <a:xfrm>
              <a:off x="5453325" y="5382475"/>
              <a:ext cx="88925" cy="88325"/>
            </a:xfrm>
            <a:custGeom>
              <a:avLst/>
              <a:gdLst/>
              <a:ahLst/>
              <a:cxnLst/>
              <a:rect l="0" t="0" r="0" b="0"/>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330" name="Shape 330"/>
            <p:cNvSpPr/>
            <p:nvPr/>
          </p:nvSpPr>
          <p:spPr>
            <a:xfrm>
              <a:off x="5682875" y="5188875"/>
              <a:ext cx="88925" cy="89525"/>
            </a:xfrm>
            <a:custGeom>
              <a:avLst/>
              <a:gdLst/>
              <a:ahLst/>
              <a:cxnLst/>
              <a:rect l="0" t="0" r="0" b="0"/>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331" name="Shape 331"/>
            <p:cNvSpPr/>
            <p:nvPr/>
          </p:nvSpPr>
          <p:spPr>
            <a:xfrm>
              <a:off x="5411925" y="5110925"/>
              <a:ext cx="188775" cy="189400"/>
            </a:xfrm>
            <a:custGeom>
              <a:avLst/>
              <a:gdLst/>
              <a:ahLst/>
              <a:cxnLst/>
              <a:rect l="0" t="0" r="0" b="0"/>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332" name="Shape 332"/>
            <p:cNvSpPr/>
            <p:nvPr/>
          </p:nvSpPr>
          <p:spPr>
            <a:xfrm>
              <a:off x="5367475" y="5025075"/>
              <a:ext cx="81600" cy="105975"/>
            </a:xfrm>
            <a:custGeom>
              <a:avLst/>
              <a:gdLst/>
              <a:ahLst/>
              <a:cxnLst/>
              <a:rect l="0" t="0" r="0" b="0"/>
              <a:pathLst>
                <a:path w="3264" h="4239" fill="none" extrusionOk="0">
                  <a:moveTo>
                    <a:pt x="0" y="1"/>
                  </a:moveTo>
                  <a:lnTo>
                    <a:pt x="3264" y="4238"/>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333" name="Shape 333"/>
            <p:cNvSpPr/>
            <p:nvPr/>
          </p:nvSpPr>
          <p:spPr>
            <a:xfrm>
              <a:off x="5567800" y="4999500"/>
              <a:ext cx="115100" cy="133975"/>
            </a:xfrm>
            <a:custGeom>
              <a:avLst/>
              <a:gdLst/>
              <a:ahLst/>
              <a:cxnLst/>
              <a:rect l="0" t="0" r="0" b="0"/>
              <a:pathLst>
                <a:path w="4604" h="5359" fill="none" extrusionOk="0">
                  <a:moveTo>
                    <a:pt x="0" y="5359"/>
                  </a:moveTo>
                  <a:lnTo>
                    <a:pt x="4603"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334" name="Shape 334"/>
            <p:cNvSpPr/>
            <p:nvPr/>
          </p:nvSpPr>
          <p:spPr>
            <a:xfrm>
              <a:off x="5600075" y="5217475"/>
              <a:ext cx="127275" cy="16475"/>
            </a:xfrm>
            <a:custGeom>
              <a:avLst/>
              <a:gdLst/>
              <a:ahLst/>
              <a:cxnLst/>
              <a:rect l="0" t="0" r="0" b="0"/>
              <a:pathLst>
                <a:path w="5091" h="659" fill="none" extrusionOk="0">
                  <a:moveTo>
                    <a:pt x="5090" y="658"/>
                  </a:moveTo>
                  <a:lnTo>
                    <a:pt x="0"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335" name="Shape 335"/>
            <p:cNvSpPr/>
            <p:nvPr/>
          </p:nvSpPr>
          <p:spPr>
            <a:xfrm>
              <a:off x="5497775" y="5299675"/>
              <a:ext cx="4900" cy="126675"/>
            </a:xfrm>
            <a:custGeom>
              <a:avLst/>
              <a:gdLst/>
              <a:ahLst/>
              <a:cxnLst/>
              <a:rect l="0" t="0" r="0" b="0"/>
              <a:pathLst>
                <a:path w="196" h="5067" fill="none" extrusionOk="0">
                  <a:moveTo>
                    <a:pt x="0" y="5067"/>
                  </a:moveTo>
                  <a:lnTo>
                    <a:pt x="195"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336" name="Shape 336"/>
            <p:cNvSpPr/>
            <p:nvPr/>
          </p:nvSpPr>
          <p:spPr>
            <a:xfrm>
              <a:off x="5277975" y="5241825"/>
              <a:ext cx="141275" cy="58500"/>
            </a:xfrm>
            <a:custGeom>
              <a:avLst/>
              <a:gdLst/>
              <a:ahLst/>
              <a:cxnLst/>
              <a:rect l="0" t="0" r="0" b="0"/>
              <a:pathLst>
                <a:path w="5651" h="2340" fill="none" extrusionOk="0">
                  <a:moveTo>
                    <a:pt x="0" y="2339"/>
                  </a:moveTo>
                  <a:lnTo>
                    <a:pt x="5651"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pSp>
      <p:sp>
        <p:nvSpPr>
          <p:cNvPr id="2" name="Rectángulo 1"/>
          <p:cNvSpPr/>
          <p:nvPr/>
        </p:nvSpPr>
        <p:spPr>
          <a:xfrm>
            <a:off x="6855876" y="529002"/>
            <a:ext cx="2122581" cy="1620957"/>
          </a:xfrm>
          <a:prstGeom prst="rect">
            <a:avLst/>
          </a:prstGeom>
        </p:spPr>
        <p:txBody>
          <a:bodyPr wrap="square">
            <a:spAutoFit/>
          </a:bodyPr>
          <a:lstStyle/>
          <a:p>
            <a:endParaRPr lang="es-ES" dirty="0">
              <a:solidFill>
                <a:srgbClr val="222222"/>
              </a:solidFill>
              <a:latin typeface="Verdana" panose="020B0604030504040204" pitchFamily="34" charset="0"/>
            </a:endParaRPr>
          </a:p>
          <a:p>
            <a:pPr marL="285750" indent="-285750" algn="just">
              <a:spcAft>
                <a:spcPts val="1000"/>
              </a:spcAft>
              <a:buClr>
                <a:srgbClr val="C7D3E6"/>
              </a:buClr>
              <a:buSzPct val="100000"/>
              <a:buFont typeface="Roboto Condensed Light"/>
              <a:buChar char="▰"/>
              <a:defRPr/>
            </a:pPr>
            <a:r>
              <a:rPr lang="es-ES" sz="1100" b="1" dirty="0">
                <a:solidFill>
                  <a:srgbClr val="263248"/>
                </a:solidFill>
                <a:latin typeface="Roboto Condensed Light"/>
                <a:ea typeface="Roboto Condensed Light"/>
                <a:cs typeface="Roboto Condensed Light"/>
              </a:rPr>
              <a:t>Designación voluntaria</a:t>
            </a:r>
          </a:p>
          <a:p>
            <a:pPr algn="just">
              <a:spcAft>
                <a:spcPts val="1000"/>
              </a:spcAft>
              <a:buClr>
                <a:srgbClr val="C7D3E6"/>
              </a:buClr>
              <a:buSzPct val="100000"/>
              <a:defRPr/>
            </a:pPr>
            <a:r>
              <a:rPr lang="es-ES" sz="1100" dirty="0">
                <a:solidFill>
                  <a:srgbClr val="263248"/>
                </a:solidFill>
                <a:latin typeface="Roboto Condensed Light"/>
                <a:ea typeface="Roboto Condensed Light"/>
                <a:cs typeface="Roboto Condensed Light"/>
              </a:rPr>
              <a:t>Los responsables o encargados del tratamiento no incluidos en el listado anterior podrán designar un Delegado de Protección de Datos de forma voluntaria.</a:t>
            </a:r>
          </a:p>
        </p:txBody>
      </p:sp>
      <p:pic>
        <p:nvPicPr>
          <p:cNvPr id="5" name="Imagen 4"/>
          <p:cNvPicPr>
            <a:picLocks noChangeAspect="1"/>
          </p:cNvPicPr>
          <p:nvPr/>
        </p:nvPicPr>
        <p:blipFill>
          <a:blip r:embed="rId3"/>
          <a:stretch>
            <a:fillRect/>
          </a:stretch>
        </p:blipFill>
        <p:spPr>
          <a:xfrm>
            <a:off x="7481051" y="2275903"/>
            <a:ext cx="880649" cy="2108710"/>
          </a:xfrm>
          <a:prstGeom prst="rect">
            <a:avLst/>
          </a:prstGeom>
        </p:spPr>
      </p:pic>
      <p:grpSp>
        <p:nvGrpSpPr>
          <p:cNvPr id="8" name="Grupo 7">
            <a:extLst>
              <a:ext uri="{FF2B5EF4-FFF2-40B4-BE49-F238E27FC236}">
                <a16:creationId xmlns:a16="http://schemas.microsoft.com/office/drawing/2014/main" id="{1C698ADB-EF38-4DB4-9C03-4FBDDC9410B8}"/>
              </a:ext>
            </a:extLst>
          </p:cNvPr>
          <p:cNvGrpSpPr/>
          <p:nvPr/>
        </p:nvGrpSpPr>
        <p:grpSpPr>
          <a:xfrm>
            <a:off x="676599" y="3541448"/>
            <a:ext cx="2409501" cy="1353744"/>
            <a:chOff x="1" y="1339480"/>
            <a:chExt cx="1238250" cy="1079870"/>
          </a:xfrm>
        </p:grpSpPr>
        <p:sp>
          <p:nvSpPr>
            <p:cNvPr id="35" name="Rectángulo 34">
              <a:extLst>
                <a:ext uri="{FF2B5EF4-FFF2-40B4-BE49-F238E27FC236}">
                  <a16:creationId xmlns:a16="http://schemas.microsoft.com/office/drawing/2014/main" id="{6DE79216-4E95-43EA-A297-4A7680EC5599}"/>
                </a:ext>
              </a:extLst>
            </p:cNvPr>
            <p:cNvSpPr/>
            <p:nvPr/>
          </p:nvSpPr>
          <p:spPr>
            <a:xfrm>
              <a:off x="1" y="1339480"/>
              <a:ext cx="1238250" cy="10798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8" name="Shape 443">
              <a:extLst>
                <a:ext uri="{FF2B5EF4-FFF2-40B4-BE49-F238E27FC236}">
                  <a16:creationId xmlns:a16="http://schemas.microsoft.com/office/drawing/2014/main" id="{E52FA117-F071-4E19-969D-8DAA3D2BB326}"/>
                </a:ext>
              </a:extLst>
            </p:cNvPr>
            <p:cNvSpPr txBox="1">
              <a:spLocks/>
            </p:cNvSpPr>
            <p:nvPr/>
          </p:nvSpPr>
          <p:spPr>
            <a:xfrm>
              <a:off x="59611" y="1505742"/>
              <a:ext cx="1083389" cy="770161"/>
            </a:xfrm>
            <a:prstGeom prst="rect">
              <a:avLst/>
            </a:prstGeom>
          </p:spPr>
          <p:style>
            <a:lnRef idx="0">
              <a:schemeClr val="accent2"/>
            </a:lnRef>
            <a:fillRef idx="3">
              <a:schemeClr val="accent2"/>
            </a:fillRef>
            <a:effectRef idx="3">
              <a:schemeClr val="accent2"/>
            </a:effectRef>
            <a:fontRef idx="minor">
              <a:schemeClr val="lt1"/>
            </a:fontRef>
          </p:style>
          <p:txBody>
            <a:bodyPr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ctr"/>
              <a:r>
                <a:rPr lang="es-ES" sz="900" b="1" dirty="0">
                  <a:solidFill>
                    <a:srgbClr val="263248"/>
                  </a:solidFill>
                  <a:latin typeface="Roboto Condensed Light"/>
                  <a:sym typeface="Roboto Condensed Light"/>
                </a:rPr>
                <a:t>Las entidades responsables de ficheros comunes para la evaluación de la solvencia patrimonial y crédito o de los ficheros comunes para la gestión y prevención del fraude</a:t>
              </a:r>
            </a:p>
          </p:txBody>
        </p:sp>
      </p:grpSp>
      <p:grpSp>
        <p:nvGrpSpPr>
          <p:cNvPr id="45" name="Grupo 44">
            <a:extLst>
              <a:ext uri="{FF2B5EF4-FFF2-40B4-BE49-F238E27FC236}">
                <a16:creationId xmlns:a16="http://schemas.microsoft.com/office/drawing/2014/main" id="{5B61CAA7-0B4D-4B70-92FD-3B2C350F2F0C}"/>
              </a:ext>
            </a:extLst>
          </p:cNvPr>
          <p:cNvGrpSpPr/>
          <p:nvPr/>
        </p:nvGrpSpPr>
        <p:grpSpPr>
          <a:xfrm>
            <a:off x="1267149" y="1346646"/>
            <a:ext cx="1238250" cy="1079870"/>
            <a:chOff x="7390" y="1349977"/>
            <a:chExt cx="1238250" cy="1079870"/>
          </a:xfrm>
        </p:grpSpPr>
        <p:sp>
          <p:nvSpPr>
            <p:cNvPr id="46" name="Rectángulo 45">
              <a:extLst>
                <a:ext uri="{FF2B5EF4-FFF2-40B4-BE49-F238E27FC236}">
                  <a16:creationId xmlns:a16="http://schemas.microsoft.com/office/drawing/2014/main" id="{4E9AC5C3-3907-4CB0-90E2-B98365B6A82D}"/>
                </a:ext>
              </a:extLst>
            </p:cNvPr>
            <p:cNvSpPr/>
            <p:nvPr/>
          </p:nvSpPr>
          <p:spPr>
            <a:xfrm>
              <a:off x="7390" y="1349977"/>
              <a:ext cx="1238250" cy="10798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7" name="Shape 443">
              <a:extLst>
                <a:ext uri="{FF2B5EF4-FFF2-40B4-BE49-F238E27FC236}">
                  <a16:creationId xmlns:a16="http://schemas.microsoft.com/office/drawing/2014/main" id="{59EFF06C-1CA9-42F0-B0B8-5B4D0CF45586}"/>
                </a:ext>
              </a:extLst>
            </p:cNvPr>
            <p:cNvSpPr txBox="1">
              <a:spLocks/>
            </p:cNvSpPr>
            <p:nvPr/>
          </p:nvSpPr>
          <p:spPr>
            <a:xfrm>
              <a:off x="59611" y="1505742"/>
              <a:ext cx="1095373" cy="773492"/>
            </a:xfrm>
            <a:prstGeom prst="rect">
              <a:avLst/>
            </a:prstGeom>
          </p:spPr>
          <p:style>
            <a:lnRef idx="0">
              <a:schemeClr val="accent2"/>
            </a:lnRef>
            <a:fillRef idx="3">
              <a:schemeClr val="accent2"/>
            </a:fillRef>
            <a:effectRef idx="3">
              <a:schemeClr val="accent2"/>
            </a:effectRef>
            <a:fontRef idx="minor">
              <a:schemeClr val="lt1"/>
            </a:fontRef>
          </p:style>
          <p:txBody>
            <a:bodyPr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ctr"/>
              <a:r>
                <a:rPr lang="es-ES" sz="900" b="1" dirty="0">
                  <a:solidFill>
                    <a:srgbClr val="263248"/>
                  </a:solidFill>
                  <a:latin typeface="Roboto Condensed Light"/>
                  <a:sym typeface="Roboto Condensed Light"/>
                </a:rPr>
                <a:t>Centros Docentes que ofrezcan enseñanzas regladas</a:t>
              </a:r>
              <a:endParaRPr lang="en" sz="900" b="1" dirty="0">
                <a:solidFill>
                  <a:srgbClr val="263248"/>
                </a:solidFill>
                <a:latin typeface="Roboto Condensed Light"/>
                <a:sym typeface="Roboto Condensed Light"/>
              </a:endParaRPr>
            </a:p>
          </p:txBody>
        </p:sp>
      </p:grpSp>
      <p:grpSp>
        <p:nvGrpSpPr>
          <p:cNvPr id="48" name="Grupo 47">
            <a:extLst>
              <a:ext uri="{FF2B5EF4-FFF2-40B4-BE49-F238E27FC236}">
                <a16:creationId xmlns:a16="http://schemas.microsoft.com/office/drawing/2014/main" id="{8A4C914A-9FE8-498F-A7F4-AB023B6815D7}"/>
              </a:ext>
            </a:extLst>
          </p:cNvPr>
          <p:cNvGrpSpPr/>
          <p:nvPr/>
        </p:nvGrpSpPr>
        <p:grpSpPr>
          <a:xfrm>
            <a:off x="2509994" y="1352138"/>
            <a:ext cx="1238250" cy="1079870"/>
            <a:chOff x="1" y="1339480"/>
            <a:chExt cx="1238250" cy="1079870"/>
          </a:xfrm>
        </p:grpSpPr>
        <p:sp>
          <p:nvSpPr>
            <p:cNvPr id="49" name="Rectángulo 48">
              <a:extLst>
                <a:ext uri="{FF2B5EF4-FFF2-40B4-BE49-F238E27FC236}">
                  <a16:creationId xmlns:a16="http://schemas.microsoft.com/office/drawing/2014/main" id="{E9700CAC-5DBE-45E6-BE17-5E2EE893550F}"/>
                </a:ext>
              </a:extLst>
            </p:cNvPr>
            <p:cNvSpPr/>
            <p:nvPr/>
          </p:nvSpPr>
          <p:spPr>
            <a:xfrm>
              <a:off x="1" y="1339480"/>
              <a:ext cx="1238250" cy="10798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0" name="Shape 443">
              <a:extLst>
                <a:ext uri="{FF2B5EF4-FFF2-40B4-BE49-F238E27FC236}">
                  <a16:creationId xmlns:a16="http://schemas.microsoft.com/office/drawing/2014/main" id="{C5A3C21E-2CA7-4309-A6ED-A103430A33B1}"/>
                </a:ext>
              </a:extLst>
            </p:cNvPr>
            <p:cNvSpPr txBox="1">
              <a:spLocks/>
            </p:cNvSpPr>
            <p:nvPr/>
          </p:nvSpPr>
          <p:spPr>
            <a:xfrm>
              <a:off x="59611" y="1505742"/>
              <a:ext cx="1083389" cy="770161"/>
            </a:xfrm>
            <a:prstGeom prst="rect">
              <a:avLst/>
            </a:prstGeom>
          </p:spPr>
          <p:style>
            <a:lnRef idx="0">
              <a:schemeClr val="accent2"/>
            </a:lnRef>
            <a:fillRef idx="3">
              <a:schemeClr val="accent2"/>
            </a:fillRef>
            <a:effectRef idx="3">
              <a:schemeClr val="accent2"/>
            </a:effectRef>
            <a:fontRef idx="minor">
              <a:schemeClr val="lt1"/>
            </a:fontRef>
          </p:style>
          <p:txBody>
            <a:bodyPr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ctr"/>
              <a:endParaRPr lang="es-ES" sz="900" b="1" dirty="0">
                <a:solidFill>
                  <a:srgbClr val="263248"/>
                </a:solidFill>
                <a:latin typeface="Roboto Condensed Light"/>
                <a:sym typeface="Roboto Condensed Light"/>
              </a:endParaRPr>
            </a:p>
            <a:p>
              <a:pPr algn="ctr"/>
              <a:r>
                <a:rPr lang="es-ES" sz="900" b="1" dirty="0">
                  <a:solidFill>
                    <a:srgbClr val="263248"/>
                  </a:solidFill>
                  <a:latin typeface="Roboto Condensed Light"/>
                  <a:sym typeface="Roboto Condensed Light"/>
                </a:rPr>
                <a:t>Universidades públicas y privadas</a:t>
              </a:r>
              <a:endParaRPr lang="en" sz="900" b="1" dirty="0">
                <a:solidFill>
                  <a:srgbClr val="263248"/>
                </a:solidFill>
                <a:latin typeface="Roboto Condensed Light"/>
                <a:sym typeface="Roboto Condensed Light"/>
              </a:endParaRPr>
            </a:p>
          </p:txBody>
        </p:sp>
      </p:grpSp>
      <p:grpSp>
        <p:nvGrpSpPr>
          <p:cNvPr id="51" name="Grupo 50">
            <a:extLst>
              <a:ext uri="{FF2B5EF4-FFF2-40B4-BE49-F238E27FC236}">
                <a16:creationId xmlns:a16="http://schemas.microsoft.com/office/drawing/2014/main" id="{3E1E365C-DC89-44A3-8A9C-3A65A7CDF082}"/>
              </a:ext>
            </a:extLst>
          </p:cNvPr>
          <p:cNvGrpSpPr/>
          <p:nvPr/>
        </p:nvGrpSpPr>
        <p:grpSpPr>
          <a:xfrm>
            <a:off x="3748244" y="1353048"/>
            <a:ext cx="1262218" cy="1079870"/>
            <a:chOff x="1" y="1339480"/>
            <a:chExt cx="1238250" cy="1079870"/>
          </a:xfrm>
        </p:grpSpPr>
        <p:sp>
          <p:nvSpPr>
            <p:cNvPr id="52" name="Rectángulo 51">
              <a:extLst>
                <a:ext uri="{FF2B5EF4-FFF2-40B4-BE49-F238E27FC236}">
                  <a16:creationId xmlns:a16="http://schemas.microsoft.com/office/drawing/2014/main" id="{017D752C-FF57-460C-908F-52C038FE2D30}"/>
                </a:ext>
              </a:extLst>
            </p:cNvPr>
            <p:cNvSpPr/>
            <p:nvPr/>
          </p:nvSpPr>
          <p:spPr>
            <a:xfrm>
              <a:off x="1" y="1339480"/>
              <a:ext cx="1238250" cy="10798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3" name="Shape 443">
              <a:extLst>
                <a:ext uri="{FF2B5EF4-FFF2-40B4-BE49-F238E27FC236}">
                  <a16:creationId xmlns:a16="http://schemas.microsoft.com/office/drawing/2014/main" id="{C3A0CD30-FBA1-4A6F-81AC-A867D5CA44F5}"/>
                </a:ext>
              </a:extLst>
            </p:cNvPr>
            <p:cNvSpPr txBox="1">
              <a:spLocks/>
            </p:cNvSpPr>
            <p:nvPr/>
          </p:nvSpPr>
          <p:spPr>
            <a:xfrm>
              <a:off x="59611" y="1505742"/>
              <a:ext cx="1083389" cy="770161"/>
            </a:xfrm>
            <a:prstGeom prst="rect">
              <a:avLst/>
            </a:prstGeom>
          </p:spPr>
          <p:style>
            <a:lnRef idx="0">
              <a:schemeClr val="accent2"/>
            </a:lnRef>
            <a:fillRef idx="3">
              <a:schemeClr val="accent2"/>
            </a:fillRef>
            <a:effectRef idx="3">
              <a:schemeClr val="accent2"/>
            </a:effectRef>
            <a:fontRef idx="minor">
              <a:schemeClr val="lt1"/>
            </a:fontRef>
          </p:style>
          <p:txBody>
            <a:bodyPr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ctr"/>
              <a:r>
                <a:rPr lang="es-ES" sz="900" b="1" dirty="0">
                  <a:solidFill>
                    <a:srgbClr val="263248"/>
                  </a:solidFill>
                  <a:latin typeface="Roboto Condensed Light"/>
                  <a:sym typeface="Roboto Condensed Light"/>
                </a:rPr>
                <a:t>Entidades que exploten redes y presten servicios de comunicaciones  </a:t>
              </a:r>
              <a:endParaRPr lang="en" sz="900" b="1" dirty="0">
                <a:solidFill>
                  <a:srgbClr val="263248"/>
                </a:solidFill>
                <a:latin typeface="Roboto Condensed Light"/>
                <a:sym typeface="Roboto Condensed Light"/>
              </a:endParaRPr>
            </a:p>
          </p:txBody>
        </p:sp>
      </p:grpSp>
      <p:grpSp>
        <p:nvGrpSpPr>
          <p:cNvPr id="54" name="Grupo 53">
            <a:extLst>
              <a:ext uri="{FF2B5EF4-FFF2-40B4-BE49-F238E27FC236}">
                <a16:creationId xmlns:a16="http://schemas.microsoft.com/office/drawing/2014/main" id="{77F8D61B-E403-4E09-8D2B-102B01FC2611}"/>
              </a:ext>
            </a:extLst>
          </p:cNvPr>
          <p:cNvGrpSpPr/>
          <p:nvPr/>
        </p:nvGrpSpPr>
        <p:grpSpPr>
          <a:xfrm>
            <a:off x="4980582" y="1346646"/>
            <a:ext cx="1295927" cy="1079870"/>
            <a:chOff x="1" y="1339480"/>
            <a:chExt cx="1238250" cy="1079870"/>
          </a:xfrm>
        </p:grpSpPr>
        <p:sp>
          <p:nvSpPr>
            <p:cNvPr id="55" name="Rectángulo 54">
              <a:extLst>
                <a:ext uri="{FF2B5EF4-FFF2-40B4-BE49-F238E27FC236}">
                  <a16:creationId xmlns:a16="http://schemas.microsoft.com/office/drawing/2014/main" id="{930E9FA8-66CC-4024-9B2E-D4D1CCA5664D}"/>
                </a:ext>
              </a:extLst>
            </p:cNvPr>
            <p:cNvSpPr/>
            <p:nvPr/>
          </p:nvSpPr>
          <p:spPr>
            <a:xfrm>
              <a:off x="1" y="1339480"/>
              <a:ext cx="1238250" cy="10798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6" name="Shape 443">
              <a:extLst>
                <a:ext uri="{FF2B5EF4-FFF2-40B4-BE49-F238E27FC236}">
                  <a16:creationId xmlns:a16="http://schemas.microsoft.com/office/drawing/2014/main" id="{7F9DDC6A-8F09-4959-A40F-4E4A922A1753}"/>
                </a:ext>
              </a:extLst>
            </p:cNvPr>
            <p:cNvSpPr txBox="1">
              <a:spLocks/>
            </p:cNvSpPr>
            <p:nvPr/>
          </p:nvSpPr>
          <p:spPr>
            <a:xfrm>
              <a:off x="59611" y="1505742"/>
              <a:ext cx="1083389" cy="770161"/>
            </a:xfrm>
            <a:prstGeom prst="rect">
              <a:avLst/>
            </a:prstGeom>
          </p:spPr>
          <p:style>
            <a:lnRef idx="0">
              <a:schemeClr val="accent2"/>
            </a:lnRef>
            <a:fillRef idx="3">
              <a:schemeClr val="accent2"/>
            </a:fillRef>
            <a:effectRef idx="3">
              <a:schemeClr val="accent2"/>
            </a:effectRef>
            <a:fontRef idx="minor">
              <a:schemeClr val="lt1"/>
            </a:fontRef>
          </p:style>
          <p:txBody>
            <a:bodyPr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ctr"/>
              <a:r>
                <a:rPr lang="es-ES" sz="900" b="1" dirty="0">
                  <a:solidFill>
                    <a:srgbClr val="263248"/>
                  </a:solidFill>
                  <a:latin typeface="Roboto Condensed Light"/>
                  <a:sym typeface="Roboto Condensed Light"/>
                </a:rPr>
                <a:t>Las empresas de servicios de inversiones</a:t>
              </a:r>
            </a:p>
          </p:txBody>
        </p:sp>
      </p:grpSp>
      <p:grpSp>
        <p:nvGrpSpPr>
          <p:cNvPr id="57" name="Grupo 56">
            <a:extLst>
              <a:ext uri="{FF2B5EF4-FFF2-40B4-BE49-F238E27FC236}">
                <a16:creationId xmlns:a16="http://schemas.microsoft.com/office/drawing/2014/main" id="{D30C8583-003D-44C2-8626-B336F7D63A2A}"/>
              </a:ext>
            </a:extLst>
          </p:cNvPr>
          <p:cNvGrpSpPr/>
          <p:nvPr/>
        </p:nvGrpSpPr>
        <p:grpSpPr>
          <a:xfrm>
            <a:off x="9526" y="2442165"/>
            <a:ext cx="1238250" cy="1079870"/>
            <a:chOff x="1" y="1339480"/>
            <a:chExt cx="1238250" cy="1079870"/>
          </a:xfrm>
        </p:grpSpPr>
        <p:sp>
          <p:nvSpPr>
            <p:cNvPr id="58" name="Rectángulo 57">
              <a:extLst>
                <a:ext uri="{FF2B5EF4-FFF2-40B4-BE49-F238E27FC236}">
                  <a16:creationId xmlns:a16="http://schemas.microsoft.com/office/drawing/2014/main" id="{35C2667E-074C-4F34-8C5A-735EB55FB1E1}"/>
                </a:ext>
              </a:extLst>
            </p:cNvPr>
            <p:cNvSpPr/>
            <p:nvPr/>
          </p:nvSpPr>
          <p:spPr>
            <a:xfrm>
              <a:off x="1" y="1339480"/>
              <a:ext cx="1238250" cy="10798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9" name="Shape 443">
              <a:extLst>
                <a:ext uri="{FF2B5EF4-FFF2-40B4-BE49-F238E27FC236}">
                  <a16:creationId xmlns:a16="http://schemas.microsoft.com/office/drawing/2014/main" id="{82000936-7264-40A8-8546-524D8828CCF3}"/>
                </a:ext>
              </a:extLst>
            </p:cNvPr>
            <p:cNvSpPr txBox="1">
              <a:spLocks/>
            </p:cNvSpPr>
            <p:nvPr/>
          </p:nvSpPr>
          <p:spPr>
            <a:xfrm>
              <a:off x="59611" y="1505742"/>
              <a:ext cx="1083389" cy="770161"/>
            </a:xfrm>
            <a:prstGeom prst="rect">
              <a:avLst/>
            </a:prstGeom>
          </p:spPr>
          <p:style>
            <a:lnRef idx="0">
              <a:schemeClr val="accent2"/>
            </a:lnRef>
            <a:fillRef idx="3">
              <a:schemeClr val="accent2"/>
            </a:fillRef>
            <a:effectRef idx="3">
              <a:schemeClr val="accent2"/>
            </a:effectRef>
            <a:fontRef idx="minor">
              <a:schemeClr val="lt1"/>
            </a:fontRef>
          </p:style>
          <p:txBody>
            <a:bodyPr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ctr"/>
              <a:r>
                <a:rPr lang="es-ES" sz="900" b="1" dirty="0">
                  <a:solidFill>
                    <a:srgbClr val="263248"/>
                  </a:solidFill>
                  <a:latin typeface="Roboto Condensed Light"/>
                  <a:sym typeface="Roboto Condensed Light"/>
                </a:rPr>
                <a:t>Actividades de Seguridad Privada</a:t>
              </a:r>
              <a:endParaRPr lang="en" sz="900" b="1" dirty="0">
                <a:solidFill>
                  <a:srgbClr val="263248"/>
                </a:solidFill>
                <a:latin typeface="Roboto Condensed Light"/>
                <a:sym typeface="Roboto Condensed Light"/>
              </a:endParaRPr>
            </a:p>
          </p:txBody>
        </p:sp>
      </p:grpSp>
      <p:grpSp>
        <p:nvGrpSpPr>
          <p:cNvPr id="60" name="Grupo 59">
            <a:extLst>
              <a:ext uri="{FF2B5EF4-FFF2-40B4-BE49-F238E27FC236}">
                <a16:creationId xmlns:a16="http://schemas.microsoft.com/office/drawing/2014/main" id="{885D780C-8C12-4F95-9F4B-050E97754C2C}"/>
              </a:ext>
            </a:extLst>
          </p:cNvPr>
          <p:cNvGrpSpPr/>
          <p:nvPr/>
        </p:nvGrpSpPr>
        <p:grpSpPr>
          <a:xfrm>
            <a:off x="1267149" y="2444047"/>
            <a:ext cx="1238250" cy="1079870"/>
            <a:chOff x="1" y="1339480"/>
            <a:chExt cx="1238250" cy="1079870"/>
          </a:xfrm>
        </p:grpSpPr>
        <p:sp>
          <p:nvSpPr>
            <p:cNvPr id="61" name="Rectángulo 60">
              <a:extLst>
                <a:ext uri="{FF2B5EF4-FFF2-40B4-BE49-F238E27FC236}">
                  <a16:creationId xmlns:a16="http://schemas.microsoft.com/office/drawing/2014/main" id="{B269A549-3390-402C-8543-35FE980768CA}"/>
                </a:ext>
              </a:extLst>
            </p:cNvPr>
            <p:cNvSpPr/>
            <p:nvPr/>
          </p:nvSpPr>
          <p:spPr>
            <a:xfrm>
              <a:off x="1" y="1339480"/>
              <a:ext cx="1238250" cy="10798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2" name="Shape 443">
              <a:extLst>
                <a:ext uri="{FF2B5EF4-FFF2-40B4-BE49-F238E27FC236}">
                  <a16:creationId xmlns:a16="http://schemas.microsoft.com/office/drawing/2014/main" id="{6F48FD30-CCF4-4EA5-928D-193F01F247EE}"/>
                </a:ext>
              </a:extLst>
            </p:cNvPr>
            <p:cNvSpPr txBox="1">
              <a:spLocks/>
            </p:cNvSpPr>
            <p:nvPr/>
          </p:nvSpPr>
          <p:spPr>
            <a:xfrm>
              <a:off x="59611" y="1505742"/>
              <a:ext cx="1083389" cy="770161"/>
            </a:xfrm>
            <a:prstGeom prst="rect">
              <a:avLst/>
            </a:prstGeom>
          </p:spPr>
          <p:style>
            <a:lnRef idx="0">
              <a:schemeClr val="accent2"/>
            </a:lnRef>
            <a:fillRef idx="3">
              <a:schemeClr val="accent2"/>
            </a:fillRef>
            <a:effectRef idx="3">
              <a:schemeClr val="accent2"/>
            </a:effectRef>
            <a:fontRef idx="minor">
              <a:schemeClr val="lt1"/>
            </a:fontRef>
          </p:style>
          <p:txBody>
            <a:bodyPr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ctr"/>
              <a:r>
                <a:rPr lang="es-ES" sz="900" b="1" dirty="0">
                  <a:solidFill>
                    <a:srgbClr val="263248"/>
                  </a:solidFill>
                  <a:latin typeface="Roboto Condensed Light"/>
                  <a:sym typeface="Roboto Condensed Light"/>
                </a:rPr>
                <a:t>Entidades de comunes de la solvencia patrimonial y crédito</a:t>
              </a:r>
              <a:endParaRPr lang="en" sz="900" b="1" dirty="0">
                <a:solidFill>
                  <a:srgbClr val="263248"/>
                </a:solidFill>
                <a:latin typeface="Roboto Condensed Light"/>
                <a:sym typeface="Roboto Condensed Light"/>
              </a:endParaRPr>
            </a:p>
          </p:txBody>
        </p:sp>
      </p:grpSp>
      <p:grpSp>
        <p:nvGrpSpPr>
          <p:cNvPr id="63" name="Grupo 62">
            <a:extLst>
              <a:ext uri="{FF2B5EF4-FFF2-40B4-BE49-F238E27FC236}">
                <a16:creationId xmlns:a16="http://schemas.microsoft.com/office/drawing/2014/main" id="{2F014A4B-D45A-497B-9402-64D5FE8AA1B1}"/>
              </a:ext>
            </a:extLst>
          </p:cNvPr>
          <p:cNvGrpSpPr/>
          <p:nvPr/>
        </p:nvGrpSpPr>
        <p:grpSpPr>
          <a:xfrm>
            <a:off x="2524772" y="2453572"/>
            <a:ext cx="1238250" cy="1079870"/>
            <a:chOff x="1" y="1339480"/>
            <a:chExt cx="1238250" cy="1079870"/>
          </a:xfrm>
        </p:grpSpPr>
        <p:sp>
          <p:nvSpPr>
            <p:cNvPr id="64" name="Rectángulo 63">
              <a:extLst>
                <a:ext uri="{FF2B5EF4-FFF2-40B4-BE49-F238E27FC236}">
                  <a16:creationId xmlns:a16="http://schemas.microsoft.com/office/drawing/2014/main" id="{AB5D644B-BCB3-4E3C-8EFB-6F17D4C00CA7}"/>
                </a:ext>
              </a:extLst>
            </p:cNvPr>
            <p:cNvSpPr/>
            <p:nvPr/>
          </p:nvSpPr>
          <p:spPr>
            <a:xfrm>
              <a:off x="1" y="1339480"/>
              <a:ext cx="1238250" cy="10798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5" name="Shape 443">
              <a:extLst>
                <a:ext uri="{FF2B5EF4-FFF2-40B4-BE49-F238E27FC236}">
                  <a16:creationId xmlns:a16="http://schemas.microsoft.com/office/drawing/2014/main" id="{333947C0-83D9-4BAB-AB10-853E346179B8}"/>
                </a:ext>
              </a:extLst>
            </p:cNvPr>
            <p:cNvSpPr txBox="1">
              <a:spLocks/>
            </p:cNvSpPr>
            <p:nvPr/>
          </p:nvSpPr>
          <p:spPr>
            <a:xfrm>
              <a:off x="59611" y="1505742"/>
              <a:ext cx="1083389" cy="770161"/>
            </a:xfrm>
            <a:prstGeom prst="rect">
              <a:avLst/>
            </a:prstGeom>
          </p:spPr>
          <p:style>
            <a:lnRef idx="0">
              <a:schemeClr val="accent2"/>
            </a:lnRef>
            <a:fillRef idx="3">
              <a:schemeClr val="accent2"/>
            </a:fillRef>
            <a:effectRef idx="3">
              <a:schemeClr val="accent2"/>
            </a:effectRef>
            <a:fontRef idx="minor">
              <a:schemeClr val="lt1"/>
            </a:fontRef>
          </p:style>
          <p:txBody>
            <a:bodyPr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ctr"/>
              <a:r>
                <a:rPr lang="es-ES" sz="900" b="1" dirty="0">
                  <a:solidFill>
                    <a:srgbClr val="263248"/>
                  </a:solidFill>
                  <a:latin typeface="Roboto Condensed Light"/>
                  <a:sym typeface="Roboto Condensed Light"/>
                </a:rPr>
                <a:t>Prestadores de servicios de la sociedad de la información</a:t>
              </a:r>
            </a:p>
          </p:txBody>
        </p:sp>
      </p:grpSp>
      <p:grpSp>
        <p:nvGrpSpPr>
          <p:cNvPr id="66" name="Grupo 65">
            <a:extLst>
              <a:ext uri="{FF2B5EF4-FFF2-40B4-BE49-F238E27FC236}">
                <a16:creationId xmlns:a16="http://schemas.microsoft.com/office/drawing/2014/main" id="{A114EEF3-8411-43E7-A8A7-BE90A45E6AEF}"/>
              </a:ext>
            </a:extLst>
          </p:cNvPr>
          <p:cNvGrpSpPr/>
          <p:nvPr/>
        </p:nvGrpSpPr>
        <p:grpSpPr>
          <a:xfrm>
            <a:off x="3781737" y="2453572"/>
            <a:ext cx="1238250" cy="1079870"/>
            <a:chOff x="1" y="1339480"/>
            <a:chExt cx="1238250" cy="1079870"/>
          </a:xfrm>
        </p:grpSpPr>
        <p:sp>
          <p:nvSpPr>
            <p:cNvPr id="67" name="Rectángulo 66">
              <a:extLst>
                <a:ext uri="{FF2B5EF4-FFF2-40B4-BE49-F238E27FC236}">
                  <a16:creationId xmlns:a16="http://schemas.microsoft.com/office/drawing/2014/main" id="{0FEA57AF-C16B-49C5-AEB5-FFE52CF7F4BE}"/>
                </a:ext>
              </a:extLst>
            </p:cNvPr>
            <p:cNvSpPr/>
            <p:nvPr/>
          </p:nvSpPr>
          <p:spPr>
            <a:xfrm>
              <a:off x="1" y="1339480"/>
              <a:ext cx="1238250" cy="10798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8" name="Shape 443">
              <a:extLst>
                <a:ext uri="{FF2B5EF4-FFF2-40B4-BE49-F238E27FC236}">
                  <a16:creationId xmlns:a16="http://schemas.microsoft.com/office/drawing/2014/main" id="{5F904FE5-6D96-4FE5-8BA7-214E7A78FBA9}"/>
                </a:ext>
              </a:extLst>
            </p:cNvPr>
            <p:cNvSpPr txBox="1">
              <a:spLocks/>
            </p:cNvSpPr>
            <p:nvPr/>
          </p:nvSpPr>
          <p:spPr>
            <a:xfrm>
              <a:off x="59611" y="1505742"/>
              <a:ext cx="1125116" cy="770161"/>
            </a:xfrm>
            <a:prstGeom prst="rect">
              <a:avLst/>
            </a:prstGeom>
          </p:spPr>
          <p:style>
            <a:lnRef idx="0">
              <a:schemeClr val="accent2"/>
            </a:lnRef>
            <a:fillRef idx="3">
              <a:schemeClr val="accent2"/>
            </a:fillRef>
            <a:effectRef idx="3">
              <a:schemeClr val="accent2"/>
            </a:effectRef>
            <a:fontRef idx="minor">
              <a:schemeClr val="lt1"/>
            </a:fontRef>
          </p:style>
          <p:txBody>
            <a:bodyPr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ctr"/>
              <a:r>
                <a:rPr lang="es-ES" sz="900" b="1" dirty="0">
                  <a:solidFill>
                    <a:srgbClr val="263248"/>
                  </a:solidFill>
                  <a:latin typeface="Roboto Condensed Light"/>
                  <a:sym typeface="Roboto Condensed Light"/>
                </a:rPr>
                <a:t>Entidades de crédito y los establecimientos financieros de crédito</a:t>
              </a:r>
            </a:p>
          </p:txBody>
        </p:sp>
      </p:grpSp>
      <p:grpSp>
        <p:nvGrpSpPr>
          <p:cNvPr id="69" name="Grupo 68">
            <a:extLst>
              <a:ext uri="{FF2B5EF4-FFF2-40B4-BE49-F238E27FC236}">
                <a16:creationId xmlns:a16="http://schemas.microsoft.com/office/drawing/2014/main" id="{2FB5AE34-8F6E-4ECF-88F5-125F266F4A94}"/>
              </a:ext>
            </a:extLst>
          </p:cNvPr>
          <p:cNvGrpSpPr/>
          <p:nvPr/>
        </p:nvGrpSpPr>
        <p:grpSpPr>
          <a:xfrm>
            <a:off x="5038259" y="2445929"/>
            <a:ext cx="1238250" cy="1079870"/>
            <a:chOff x="1" y="1339480"/>
            <a:chExt cx="1238250" cy="1079870"/>
          </a:xfrm>
        </p:grpSpPr>
        <p:sp>
          <p:nvSpPr>
            <p:cNvPr id="70" name="Rectángulo 69">
              <a:extLst>
                <a:ext uri="{FF2B5EF4-FFF2-40B4-BE49-F238E27FC236}">
                  <a16:creationId xmlns:a16="http://schemas.microsoft.com/office/drawing/2014/main" id="{8CC14703-C4D1-44BB-9991-387DD8BB317D}"/>
                </a:ext>
              </a:extLst>
            </p:cNvPr>
            <p:cNvSpPr/>
            <p:nvPr/>
          </p:nvSpPr>
          <p:spPr>
            <a:xfrm>
              <a:off x="1" y="1339480"/>
              <a:ext cx="1238250" cy="10798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71" name="Shape 443">
              <a:extLst>
                <a:ext uri="{FF2B5EF4-FFF2-40B4-BE49-F238E27FC236}">
                  <a16:creationId xmlns:a16="http://schemas.microsoft.com/office/drawing/2014/main" id="{9D253023-EB4E-4EBD-A39F-F45D499DF72F}"/>
                </a:ext>
              </a:extLst>
            </p:cNvPr>
            <p:cNvSpPr txBox="1">
              <a:spLocks/>
            </p:cNvSpPr>
            <p:nvPr/>
          </p:nvSpPr>
          <p:spPr>
            <a:xfrm>
              <a:off x="59611" y="1505742"/>
              <a:ext cx="1083389" cy="770161"/>
            </a:xfrm>
            <a:prstGeom prst="rect">
              <a:avLst/>
            </a:prstGeom>
          </p:spPr>
          <p:style>
            <a:lnRef idx="0">
              <a:schemeClr val="accent2"/>
            </a:lnRef>
            <a:fillRef idx="3">
              <a:schemeClr val="accent2"/>
            </a:fillRef>
            <a:effectRef idx="3">
              <a:schemeClr val="accent2"/>
            </a:effectRef>
            <a:fontRef idx="minor">
              <a:schemeClr val="lt1"/>
            </a:fontRef>
          </p:style>
          <p:txBody>
            <a:bodyPr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ctr"/>
              <a:r>
                <a:rPr lang="es-ES" sz="900" b="1" dirty="0">
                  <a:solidFill>
                    <a:srgbClr val="263248"/>
                  </a:solidFill>
                  <a:latin typeface="Roboto Condensed Light"/>
                  <a:sym typeface="Roboto Condensed Light"/>
                </a:rPr>
                <a:t>Los operadores que desarrollen la actividad de juego</a:t>
              </a:r>
            </a:p>
          </p:txBody>
        </p:sp>
      </p:grpSp>
      <p:grpSp>
        <p:nvGrpSpPr>
          <p:cNvPr id="73" name="Grupo 72">
            <a:extLst>
              <a:ext uri="{FF2B5EF4-FFF2-40B4-BE49-F238E27FC236}">
                <a16:creationId xmlns:a16="http://schemas.microsoft.com/office/drawing/2014/main" id="{FCF9EE57-1B0C-4E26-919A-E132D403EF4C}"/>
              </a:ext>
            </a:extLst>
          </p:cNvPr>
          <p:cNvGrpSpPr/>
          <p:nvPr/>
        </p:nvGrpSpPr>
        <p:grpSpPr>
          <a:xfrm>
            <a:off x="9525" y="1341468"/>
            <a:ext cx="1238250" cy="1079870"/>
            <a:chOff x="1" y="1339480"/>
            <a:chExt cx="1238250" cy="1079870"/>
          </a:xfrm>
        </p:grpSpPr>
        <p:sp>
          <p:nvSpPr>
            <p:cNvPr id="74" name="Rectángulo 73">
              <a:extLst>
                <a:ext uri="{FF2B5EF4-FFF2-40B4-BE49-F238E27FC236}">
                  <a16:creationId xmlns:a16="http://schemas.microsoft.com/office/drawing/2014/main" id="{3EC5310A-03EC-472D-8A30-AB31D7A8A6A2}"/>
                </a:ext>
              </a:extLst>
            </p:cNvPr>
            <p:cNvSpPr/>
            <p:nvPr/>
          </p:nvSpPr>
          <p:spPr>
            <a:xfrm>
              <a:off x="1" y="1339480"/>
              <a:ext cx="1238250" cy="10798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75" name="Shape 443">
              <a:extLst>
                <a:ext uri="{FF2B5EF4-FFF2-40B4-BE49-F238E27FC236}">
                  <a16:creationId xmlns:a16="http://schemas.microsoft.com/office/drawing/2014/main" id="{4A0A8DD9-0E82-453F-B272-04E89CBE5E62}"/>
                </a:ext>
              </a:extLst>
            </p:cNvPr>
            <p:cNvSpPr txBox="1">
              <a:spLocks/>
            </p:cNvSpPr>
            <p:nvPr/>
          </p:nvSpPr>
          <p:spPr>
            <a:xfrm>
              <a:off x="59611" y="1505742"/>
              <a:ext cx="1083389" cy="770161"/>
            </a:xfrm>
            <a:prstGeom prst="rect">
              <a:avLst/>
            </a:prstGeom>
          </p:spPr>
          <p:style>
            <a:lnRef idx="0">
              <a:schemeClr val="accent2"/>
            </a:lnRef>
            <a:fillRef idx="3">
              <a:schemeClr val="accent2"/>
            </a:fillRef>
            <a:effectRef idx="3">
              <a:schemeClr val="accent2"/>
            </a:effectRef>
            <a:fontRef idx="minor">
              <a:schemeClr val="lt1"/>
            </a:fontRef>
          </p:style>
          <p:txBody>
            <a:bodyPr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ctr"/>
              <a:r>
                <a:rPr lang="es-ES" sz="900" b="1" dirty="0">
                  <a:solidFill>
                    <a:srgbClr val="263248"/>
                  </a:solidFill>
                  <a:latin typeface="Roboto Condensed Light"/>
                  <a:sym typeface="Roboto Condensed Light"/>
                </a:rPr>
                <a:t>Colegios profesionales y Consejos Generales</a:t>
              </a:r>
              <a:endParaRPr lang="en" sz="900" b="1" dirty="0">
                <a:solidFill>
                  <a:srgbClr val="263248"/>
                </a:solidFill>
                <a:latin typeface="Roboto Condensed Light"/>
                <a:sym typeface="Roboto Condensed Light"/>
              </a:endParaRPr>
            </a:p>
          </p:txBody>
        </p:sp>
      </p:grpSp>
      <p:grpSp>
        <p:nvGrpSpPr>
          <p:cNvPr id="76" name="Grupo 75">
            <a:extLst>
              <a:ext uri="{FF2B5EF4-FFF2-40B4-BE49-F238E27FC236}">
                <a16:creationId xmlns:a16="http://schemas.microsoft.com/office/drawing/2014/main" id="{BB3A3DD2-B6C2-4188-898D-7D5BCE203DFF}"/>
              </a:ext>
            </a:extLst>
          </p:cNvPr>
          <p:cNvGrpSpPr/>
          <p:nvPr/>
        </p:nvGrpSpPr>
        <p:grpSpPr>
          <a:xfrm>
            <a:off x="3276600" y="3541448"/>
            <a:ext cx="2409501" cy="1353744"/>
            <a:chOff x="1" y="1339480"/>
            <a:chExt cx="1238250" cy="1079870"/>
          </a:xfrm>
        </p:grpSpPr>
        <p:sp>
          <p:nvSpPr>
            <p:cNvPr id="77" name="Rectángulo 76">
              <a:extLst>
                <a:ext uri="{FF2B5EF4-FFF2-40B4-BE49-F238E27FC236}">
                  <a16:creationId xmlns:a16="http://schemas.microsoft.com/office/drawing/2014/main" id="{FBFC09E7-B137-4209-A942-39A5EC1F601E}"/>
                </a:ext>
              </a:extLst>
            </p:cNvPr>
            <p:cNvSpPr/>
            <p:nvPr/>
          </p:nvSpPr>
          <p:spPr>
            <a:xfrm>
              <a:off x="1" y="1339480"/>
              <a:ext cx="1238250" cy="10798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78" name="Shape 443">
              <a:extLst>
                <a:ext uri="{FF2B5EF4-FFF2-40B4-BE49-F238E27FC236}">
                  <a16:creationId xmlns:a16="http://schemas.microsoft.com/office/drawing/2014/main" id="{2EE839F5-6455-49CA-824D-01485DEB36EE}"/>
                </a:ext>
              </a:extLst>
            </p:cNvPr>
            <p:cNvSpPr txBox="1">
              <a:spLocks/>
            </p:cNvSpPr>
            <p:nvPr/>
          </p:nvSpPr>
          <p:spPr>
            <a:xfrm>
              <a:off x="59611" y="1505742"/>
              <a:ext cx="1083389" cy="770161"/>
            </a:xfrm>
            <a:prstGeom prst="rect">
              <a:avLst/>
            </a:prstGeom>
          </p:spPr>
          <p:style>
            <a:lnRef idx="0">
              <a:schemeClr val="accent2"/>
            </a:lnRef>
            <a:fillRef idx="3">
              <a:schemeClr val="accent2"/>
            </a:fillRef>
            <a:effectRef idx="3">
              <a:schemeClr val="accent2"/>
            </a:effectRef>
            <a:fontRef idx="minor">
              <a:schemeClr val="lt1"/>
            </a:fontRef>
          </p:style>
          <p:txBody>
            <a:bodyPr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ctr"/>
              <a:r>
                <a:rPr lang="es-ES" sz="900" b="1" dirty="0">
                  <a:solidFill>
                    <a:srgbClr val="263248"/>
                  </a:solidFill>
                  <a:latin typeface="Roboto Condensed Light"/>
                  <a:sym typeface="Roboto Condensed Light"/>
                </a:rPr>
                <a:t>Los centros sanitarios</a:t>
              </a:r>
            </a:p>
            <a:p>
              <a:pPr algn="ctr"/>
              <a:r>
                <a:rPr lang="es-ES" sz="900" b="1" dirty="0">
                  <a:solidFill>
                    <a:srgbClr val="263248"/>
                  </a:solidFill>
                  <a:latin typeface="Roboto Condensed Light"/>
                  <a:sym typeface="Roboto Condensed Light"/>
                </a:rPr>
                <a:t>Los centros obligados al mantenimiento de las historias clínicas de los pacientes con arreglo a lo dispuesto en la Ley 41/2002, de 14 de noviembre.</a:t>
              </a:r>
            </a:p>
          </p:txBody>
        </p:sp>
      </p:grpSp>
      <p:pic>
        <p:nvPicPr>
          <p:cNvPr id="79" name="Imagen 1" descr="C:\Users\dsantacruz\Desktop\Logo_actual_psn_serc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8331" y="37522"/>
            <a:ext cx="1977069" cy="411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99995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Shape 320"/>
          <p:cNvSpPr txBox="1">
            <a:spLocks noGrp="1"/>
          </p:cNvSpPr>
          <p:nvPr>
            <p:ph type="title"/>
          </p:nvPr>
        </p:nvSpPr>
        <p:spPr>
          <a:prstGeom prst="rect">
            <a:avLst/>
          </a:prstGeom>
        </p:spPr>
        <p:txBody>
          <a:bodyPr wrap="square" lIns="91425" tIns="91425" rIns="91425" bIns="91425" anchor="ctr" anchorCtr="0">
            <a:noAutofit/>
          </a:bodyPr>
          <a:lstStyle/>
          <a:p>
            <a:pPr lvl="0">
              <a:spcBef>
                <a:spcPts val="0"/>
              </a:spcBef>
              <a:buNone/>
            </a:pPr>
            <a:r>
              <a:rPr lang="en" dirty="0"/>
              <a:t>FUNCIONES DEL DELEGADO DE PROTECCIÓN DE DATOS (DPO)</a:t>
            </a:r>
          </a:p>
        </p:txBody>
      </p:sp>
      <p:sp>
        <p:nvSpPr>
          <p:cNvPr id="321" name="Shape 321"/>
          <p:cNvSpPr txBox="1">
            <a:spLocks noGrp="1"/>
          </p:cNvSpPr>
          <p:nvPr>
            <p:ph type="sldNum" idx="12"/>
          </p:nvPr>
        </p:nvSpPr>
        <p:spPr>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32</a:t>
            </a:fld>
            <a:endParaRPr lang="en"/>
          </a:p>
        </p:txBody>
      </p:sp>
      <p:grpSp>
        <p:nvGrpSpPr>
          <p:cNvPr id="325" name="Shape 325"/>
          <p:cNvGrpSpPr/>
          <p:nvPr/>
        </p:nvGrpSpPr>
        <p:grpSpPr>
          <a:xfrm>
            <a:off x="263100" y="580105"/>
            <a:ext cx="407743" cy="391135"/>
            <a:chOff x="5233525" y="4954450"/>
            <a:chExt cx="538275" cy="516350"/>
          </a:xfrm>
        </p:grpSpPr>
        <p:sp>
          <p:nvSpPr>
            <p:cNvPr id="326" name="Shape 326"/>
            <p:cNvSpPr/>
            <p:nvPr/>
          </p:nvSpPr>
          <p:spPr>
            <a:xfrm>
              <a:off x="5637825" y="4954450"/>
              <a:ext cx="89525" cy="89525"/>
            </a:xfrm>
            <a:custGeom>
              <a:avLst/>
              <a:gdLst/>
              <a:ahLst/>
              <a:cxnLst/>
              <a:rect l="0" t="0" r="0" b="0"/>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327" name="Shape 327"/>
            <p:cNvSpPr/>
            <p:nvPr/>
          </p:nvSpPr>
          <p:spPr>
            <a:xfrm>
              <a:off x="5323025" y="4980625"/>
              <a:ext cx="88925" cy="88925"/>
            </a:xfrm>
            <a:custGeom>
              <a:avLst/>
              <a:gdLst/>
              <a:ahLst/>
              <a:cxnLst/>
              <a:rect l="0" t="0" r="0" b="0"/>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328" name="Shape 328"/>
            <p:cNvSpPr/>
            <p:nvPr/>
          </p:nvSpPr>
          <p:spPr>
            <a:xfrm>
              <a:off x="5233525" y="5255225"/>
              <a:ext cx="89525" cy="89525"/>
            </a:xfrm>
            <a:custGeom>
              <a:avLst/>
              <a:gdLst/>
              <a:ahLst/>
              <a:cxnLst/>
              <a:rect l="0" t="0" r="0" b="0"/>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329" name="Shape 329"/>
            <p:cNvSpPr/>
            <p:nvPr/>
          </p:nvSpPr>
          <p:spPr>
            <a:xfrm>
              <a:off x="5453325" y="5382475"/>
              <a:ext cx="88925" cy="88325"/>
            </a:xfrm>
            <a:custGeom>
              <a:avLst/>
              <a:gdLst/>
              <a:ahLst/>
              <a:cxnLst/>
              <a:rect l="0" t="0" r="0" b="0"/>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330" name="Shape 330"/>
            <p:cNvSpPr/>
            <p:nvPr/>
          </p:nvSpPr>
          <p:spPr>
            <a:xfrm>
              <a:off x="5682875" y="5188875"/>
              <a:ext cx="88925" cy="89525"/>
            </a:xfrm>
            <a:custGeom>
              <a:avLst/>
              <a:gdLst/>
              <a:ahLst/>
              <a:cxnLst/>
              <a:rect l="0" t="0" r="0" b="0"/>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331" name="Shape 331"/>
            <p:cNvSpPr/>
            <p:nvPr/>
          </p:nvSpPr>
          <p:spPr>
            <a:xfrm>
              <a:off x="5411925" y="5110925"/>
              <a:ext cx="188775" cy="189400"/>
            </a:xfrm>
            <a:custGeom>
              <a:avLst/>
              <a:gdLst/>
              <a:ahLst/>
              <a:cxnLst/>
              <a:rect l="0" t="0" r="0" b="0"/>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332" name="Shape 332"/>
            <p:cNvSpPr/>
            <p:nvPr/>
          </p:nvSpPr>
          <p:spPr>
            <a:xfrm>
              <a:off x="5367475" y="5025075"/>
              <a:ext cx="81600" cy="105975"/>
            </a:xfrm>
            <a:custGeom>
              <a:avLst/>
              <a:gdLst/>
              <a:ahLst/>
              <a:cxnLst/>
              <a:rect l="0" t="0" r="0" b="0"/>
              <a:pathLst>
                <a:path w="3264" h="4239" fill="none" extrusionOk="0">
                  <a:moveTo>
                    <a:pt x="0" y="1"/>
                  </a:moveTo>
                  <a:lnTo>
                    <a:pt x="3264" y="4238"/>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333" name="Shape 333"/>
            <p:cNvSpPr/>
            <p:nvPr/>
          </p:nvSpPr>
          <p:spPr>
            <a:xfrm>
              <a:off x="5567800" y="4999500"/>
              <a:ext cx="115100" cy="133975"/>
            </a:xfrm>
            <a:custGeom>
              <a:avLst/>
              <a:gdLst/>
              <a:ahLst/>
              <a:cxnLst/>
              <a:rect l="0" t="0" r="0" b="0"/>
              <a:pathLst>
                <a:path w="4604" h="5359" fill="none" extrusionOk="0">
                  <a:moveTo>
                    <a:pt x="0" y="5359"/>
                  </a:moveTo>
                  <a:lnTo>
                    <a:pt x="4603"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334" name="Shape 334"/>
            <p:cNvSpPr/>
            <p:nvPr/>
          </p:nvSpPr>
          <p:spPr>
            <a:xfrm>
              <a:off x="5600075" y="5217475"/>
              <a:ext cx="127275" cy="16475"/>
            </a:xfrm>
            <a:custGeom>
              <a:avLst/>
              <a:gdLst/>
              <a:ahLst/>
              <a:cxnLst/>
              <a:rect l="0" t="0" r="0" b="0"/>
              <a:pathLst>
                <a:path w="5091" h="659" fill="none" extrusionOk="0">
                  <a:moveTo>
                    <a:pt x="5090" y="658"/>
                  </a:moveTo>
                  <a:lnTo>
                    <a:pt x="0"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335" name="Shape 335"/>
            <p:cNvSpPr/>
            <p:nvPr/>
          </p:nvSpPr>
          <p:spPr>
            <a:xfrm>
              <a:off x="5497775" y="5299675"/>
              <a:ext cx="4900" cy="126675"/>
            </a:xfrm>
            <a:custGeom>
              <a:avLst/>
              <a:gdLst/>
              <a:ahLst/>
              <a:cxnLst/>
              <a:rect l="0" t="0" r="0" b="0"/>
              <a:pathLst>
                <a:path w="196" h="5067" fill="none" extrusionOk="0">
                  <a:moveTo>
                    <a:pt x="0" y="5067"/>
                  </a:moveTo>
                  <a:lnTo>
                    <a:pt x="195"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sp>
          <p:nvSpPr>
            <p:cNvPr id="336" name="Shape 336"/>
            <p:cNvSpPr/>
            <p:nvPr/>
          </p:nvSpPr>
          <p:spPr>
            <a:xfrm>
              <a:off x="5277975" y="5241825"/>
              <a:ext cx="141275" cy="58500"/>
            </a:xfrm>
            <a:custGeom>
              <a:avLst/>
              <a:gdLst/>
              <a:ahLst/>
              <a:cxnLst/>
              <a:rect l="0" t="0" r="0" b="0"/>
              <a:pathLst>
                <a:path w="5651" h="2340" fill="none" extrusionOk="0">
                  <a:moveTo>
                    <a:pt x="0" y="2339"/>
                  </a:moveTo>
                  <a:lnTo>
                    <a:pt x="5651" y="1"/>
                  </a:lnTo>
                </a:path>
              </a:pathLst>
            </a:custGeom>
            <a:noFill/>
            <a:ln w="12175" cap="rnd" cmpd="sng">
              <a:solidFill>
                <a:srgbClr val="FF98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dirty="0"/>
            </a:p>
          </p:txBody>
        </p:sp>
      </p:grpSp>
      <p:pic>
        <p:nvPicPr>
          <p:cNvPr id="3" name="Imagen 2"/>
          <p:cNvPicPr>
            <a:picLocks noChangeAspect="1"/>
          </p:cNvPicPr>
          <p:nvPr/>
        </p:nvPicPr>
        <p:blipFill>
          <a:blip r:embed="rId3"/>
          <a:stretch>
            <a:fillRect/>
          </a:stretch>
        </p:blipFill>
        <p:spPr>
          <a:xfrm>
            <a:off x="263100" y="1362548"/>
            <a:ext cx="6152381" cy="3780952"/>
          </a:xfrm>
          <a:prstGeom prst="rect">
            <a:avLst/>
          </a:prstGeom>
        </p:spPr>
      </p:pic>
      <p:pic>
        <p:nvPicPr>
          <p:cNvPr id="17" name="Imagen 16">
            <a:extLst>
              <a:ext uri="{FF2B5EF4-FFF2-40B4-BE49-F238E27FC236}">
                <a16:creationId xmlns:a16="http://schemas.microsoft.com/office/drawing/2014/main" id="{A82A7643-3D6D-4885-B22D-5478ABB35D61}"/>
              </a:ext>
            </a:extLst>
          </p:cNvPr>
          <p:cNvPicPr>
            <a:picLocks noChangeAspect="1"/>
          </p:cNvPicPr>
          <p:nvPr/>
        </p:nvPicPr>
        <p:blipFill>
          <a:blip r:embed="rId4"/>
          <a:stretch>
            <a:fillRect/>
          </a:stretch>
        </p:blipFill>
        <p:spPr>
          <a:xfrm>
            <a:off x="7557248" y="516306"/>
            <a:ext cx="880649" cy="2108710"/>
          </a:xfrm>
          <a:prstGeom prst="rect">
            <a:avLst/>
          </a:prstGeom>
        </p:spPr>
      </p:pic>
      <p:sp>
        <p:nvSpPr>
          <p:cNvPr id="2" name="Flecha: hacia abajo 1">
            <a:extLst>
              <a:ext uri="{FF2B5EF4-FFF2-40B4-BE49-F238E27FC236}">
                <a16:creationId xmlns:a16="http://schemas.microsoft.com/office/drawing/2014/main" id="{1A23C77D-8740-40F5-B8C3-2897E101B91A}"/>
              </a:ext>
            </a:extLst>
          </p:cNvPr>
          <p:cNvSpPr/>
          <p:nvPr/>
        </p:nvSpPr>
        <p:spPr>
          <a:xfrm>
            <a:off x="7814732" y="2733328"/>
            <a:ext cx="313267" cy="482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 name="Imagen 4">
            <a:extLst>
              <a:ext uri="{FF2B5EF4-FFF2-40B4-BE49-F238E27FC236}">
                <a16:creationId xmlns:a16="http://schemas.microsoft.com/office/drawing/2014/main" id="{07FA382B-697F-4927-8ACA-FB721E83A534}"/>
              </a:ext>
            </a:extLst>
          </p:cNvPr>
          <p:cNvPicPr>
            <a:picLocks noChangeAspect="1"/>
          </p:cNvPicPr>
          <p:nvPr/>
        </p:nvPicPr>
        <p:blipFill>
          <a:blip r:embed="rId5"/>
          <a:stretch>
            <a:fillRect/>
          </a:stretch>
        </p:blipFill>
        <p:spPr>
          <a:xfrm>
            <a:off x="6951210" y="3349989"/>
            <a:ext cx="2040312" cy="1018388"/>
          </a:xfrm>
          <a:prstGeom prst="rect">
            <a:avLst/>
          </a:prstGeom>
        </p:spPr>
      </p:pic>
      <p:pic>
        <p:nvPicPr>
          <p:cNvPr id="20" name="Imagen 1" descr="C:\Users\dsantacruz\Desktop\Logo_actual_psn_sercon.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28331" y="37522"/>
            <a:ext cx="1977069" cy="411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34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circle(in)">
                                      <p:cBhvr>
                                        <p:cTn id="1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2E3244-1FD2-47DE-8D71-934EE53CED75}"/>
              </a:ext>
            </a:extLst>
          </p:cNvPr>
          <p:cNvSpPr>
            <a:spLocks noGrp="1"/>
          </p:cNvSpPr>
          <p:nvPr>
            <p:ph type="title"/>
          </p:nvPr>
        </p:nvSpPr>
        <p:spPr/>
        <p:txBody>
          <a:bodyPr/>
          <a:lstStyle/>
          <a:p>
            <a:r>
              <a:rPr lang="es-ES" sz="2100" dirty="0"/>
              <a:t>BLOG PSN SERCON</a:t>
            </a:r>
          </a:p>
        </p:txBody>
      </p:sp>
      <p:sp>
        <p:nvSpPr>
          <p:cNvPr id="3" name="Marcador de texto 2">
            <a:extLst>
              <a:ext uri="{FF2B5EF4-FFF2-40B4-BE49-F238E27FC236}">
                <a16:creationId xmlns:a16="http://schemas.microsoft.com/office/drawing/2014/main" id="{1469B5AD-226A-4089-A1C6-FCE96CF98716}"/>
              </a:ext>
            </a:extLst>
          </p:cNvPr>
          <p:cNvSpPr>
            <a:spLocks noGrp="1"/>
          </p:cNvSpPr>
          <p:nvPr>
            <p:ph type="body" idx="1"/>
          </p:nvPr>
        </p:nvSpPr>
        <p:spPr>
          <a:xfrm>
            <a:off x="5511567" y="2719990"/>
            <a:ext cx="3180505" cy="2724300"/>
          </a:xfrm>
        </p:spPr>
        <p:txBody>
          <a:bodyPr/>
          <a:lstStyle/>
          <a:p>
            <a:pPr lvl="5">
              <a:buNone/>
            </a:pPr>
            <a:r>
              <a:rPr lang="es-ES" sz="1500" b="1" dirty="0">
                <a:solidFill>
                  <a:srgbClr val="0070C0"/>
                </a:solidFill>
                <a:hlinkClick r:id="rId2"/>
              </a:rPr>
              <a:t>https://blog.psnsercon.com/</a:t>
            </a:r>
            <a:endParaRPr lang="es-ES" sz="1500" b="1" dirty="0">
              <a:solidFill>
                <a:srgbClr val="0070C0"/>
              </a:solidFill>
            </a:endParaRPr>
          </a:p>
          <a:p>
            <a:pPr lvl="5">
              <a:buNone/>
            </a:pPr>
            <a:r>
              <a:rPr lang="es-ES" sz="900" b="1" dirty="0">
                <a:solidFill>
                  <a:srgbClr val="0070C0"/>
                </a:solidFill>
                <a:hlinkClick r:id="rId3" tooltip="https://blog.psnsercon.com/12-pasos-prepararse-rgpd/"/>
              </a:rPr>
              <a:t>https://blog.psnsercon.com/12-pasos-prepararse-rgpd/</a:t>
            </a:r>
            <a:endParaRPr lang="es-ES" sz="900" b="1" dirty="0">
              <a:solidFill>
                <a:srgbClr val="0070C0"/>
              </a:solidFill>
            </a:endParaRPr>
          </a:p>
          <a:p>
            <a:pPr>
              <a:buNone/>
            </a:pPr>
            <a:endParaRPr lang="es-ES" dirty="0"/>
          </a:p>
        </p:txBody>
      </p:sp>
      <p:sp>
        <p:nvSpPr>
          <p:cNvPr id="5" name="Marcador de número de diapositiva 4">
            <a:extLst>
              <a:ext uri="{FF2B5EF4-FFF2-40B4-BE49-F238E27FC236}">
                <a16:creationId xmlns:a16="http://schemas.microsoft.com/office/drawing/2014/main" id="{63DB62C4-E91C-419D-8F72-75567C4196FC}"/>
              </a:ext>
            </a:extLst>
          </p:cNvPr>
          <p:cNvSpPr>
            <a:spLocks noGrp="1"/>
          </p:cNvSpPr>
          <p:nvPr>
            <p:ph type="sldNum" idx="12"/>
          </p:nvPr>
        </p:nvSpPr>
        <p:spPr/>
        <p:txBody>
          <a:bodyPr/>
          <a:lstStyle/>
          <a:p>
            <a:fld id="{00000000-1234-1234-1234-123412341234}" type="slidenum">
              <a:rPr lang="en" smtClean="0"/>
              <a:pPr/>
              <a:t>33</a:t>
            </a:fld>
            <a:endParaRPr lang="en"/>
          </a:p>
        </p:txBody>
      </p:sp>
      <p:pic>
        <p:nvPicPr>
          <p:cNvPr id="13" name="Imagen 12">
            <a:extLst>
              <a:ext uri="{FF2B5EF4-FFF2-40B4-BE49-F238E27FC236}">
                <a16:creationId xmlns:a16="http://schemas.microsoft.com/office/drawing/2014/main" id="{91A04352-C55A-48C7-B752-2A9115592A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330684"/>
            <a:ext cx="5025275" cy="3812816"/>
          </a:xfrm>
          <a:prstGeom prst="rect">
            <a:avLst/>
          </a:prstGeom>
        </p:spPr>
      </p:pic>
    </p:spTree>
    <p:extLst>
      <p:ext uri="{BB962C8B-B14F-4D97-AF65-F5344CB8AC3E}">
        <p14:creationId xmlns:p14="http://schemas.microsoft.com/office/powerpoint/2010/main" val="25472505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2E3244-1FD2-47DE-8D71-934EE53CED75}"/>
              </a:ext>
            </a:extLst>
          </p:cNvPr>
          <p:cNvSpPr>
            <a:spLocks noGrp="1"/>
          </p:cNvSpPr>
          <p:nvPr>
            <p:ph type="title"/>
          </p:nvPr>
        </p:nvSpPr>
        <p:spPr/>
        <p:txBody>
          <a:bodyPr/>
          <a:lstStyle/>
          <a:p>
            <a:r>
              <a:rPr lang="es-ES" sz="2100" dirty="0"/>
              <a:t>RGPD: </a:t>
            </a:r>
            <a:r>
              <a:rPr lang="es-ES" sz="2100" dirty="0">
                <a:solidFill>
                  <a:srgbClr val="FFFF00"/>
                </a:solidFill>
              </a:rPr>
              <a:t>25 mayo 2018 </a:t>
            </a:r>
            <a:r>
              <a:rPr lang="es-ES" sz="2100" dirty="0"/>
              <a:t>DEADLINE</a:t>
            </a:r>
          </a:p>
        </p:txBody>
      </p:sp>
      <p:sp>
        <p:nvSpPr>
          <p:cNvPr id="3" name="Marcador de texto 2">
            <a:extLst>
              <a:ext uri="{FF2B5EF4-FFF2-40B4-BE49-F238E27FC236}">
                <a16:creationId xmlns:a16="http://schemas.microsoft.com/office/drawing/2014/main" id="{1469B5AD-226A-4089-A1C6-FCE96CF98716}"/>
              </a:ext>
            </a:extLst>
          </p:cNvPr>
          <p:cNvSpPr>
            <a:spLocks noGrp="1"/>
          </p:cNvSpPr>
          <p:nvPr>
            <p:ph type="body" idx="1"/>
          </p:nvPr>
        </p:nvSpPr>
        <p:spPr>
          <a:xfrm>
            <a:off x="1231847" y="2334760"/>
            <a:ext cx="6944399" cy="2724300"/>
          </a:xfrm>
        </p:spPr>
        <p:txBody>
          <a:bodyPr/>
          <a:lstStyle/>
          <a:p>
            <a:endParaRPr lang="es-ES" dirty="0"/>
          </a:p>
          <a:p>
            <a:endParaRPr lang="es-ES" dirty="0"/>
          </a:p>
          <a:p>
            <a:endParaRPr lang="es-ES" dirty="0"/>
          </a:p>
        </p:txBody>
      </p:sp>
      <p:sp>
        <p:nvSpPr>
          <p:cNvPr id="5" name="Marcador de número de diapositiva 4">
            <a:extLst>
              <a:ext uri="{FF2B5EF4-FFF2-40B4-BE49-F238E27FC236}">
                <a16:creationId xmlns:a16="http://schemas.microsoft.com/office/drawing/2014/main" id="{63DB62C4-E91C-419D-8F72-75567C4196FC}"/>
              </a:ext>
            </a:extLst>
          </p:cNvPr>
          <p:cNvSpPr>
            <a:spLocks noGrp="1"/>
          </p:cNvSpPr>
          <p:nvPr>
            <p:ph type="sldNum" idx="12"/>
          </p:nvPr>
        </p:nvSpPr>
        <p:spPr/>
        <p:txBody>
          <a:bodyPr/>
          <a:lstStyle/>
          <a:p>
            <a:fld id="{00000000-1234-1234-1234-123412341234}" type="slidenum">
              <a:rPr lang="en" smtClean="0"/>
              <a:pPr/>
              <a:t>34</a:t>
            </a:fld>
            <a:endParaRPr lang="en"/>
          </a:p>
        </p:txBody>
      </p:sp>
      <p:pic>
        <p:nvPicPr>
          <p:cNvPr id="8" name="Imagen 1" descr="C:\Users\dsantacruz\Desktop\Logo_actual_psn_sercon.png">
            <a:extLst>
              <a:ext uri="{FF2B5EF4-FFF2-40B4-BE49-F238E27FC236}">
                <a16:creationId xmlns:a16="http://schemas.microsoft.com/office/drawing/2014/main" id="{139CAC35-80FF-404D-9CF1-2AE4F44985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5011" y="4266922"/>
            <a:ext cx="1620738" cy="337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ángulo 3">
            <a:extLst>
              <a:ext uri="{FF2B5EF4-FFF2-40B4-BE49-F238E27FC236}">
                <a16:creationId xmlns:a16="http://schemas.microsoft.com/office/drawing/2014/main" id="{AA22A504-8B36-4B57-B2A4-DB3580492667}"/>
              </a:ext>
            </a:extLst>
          </p:cNvPr>
          <p:cNvSpPr/>
          <p:nvPr/>
        </p:nvSpPr>
        <p:spPr>
          <a:xfrm>
            <a:off x="1684089" y="3597349"/>
            <a:ext cx="5775821" cy="253916"/>
          </a:xfrm>
          <a:prstGeom prst="rect">
            <a:avLst/>
          </a:prstGeom>
        </p:spPr>
        <p:txBody>
          <a:bodyPr wrap="square">
            <a:spAutoFit/>
          </a:bodyPr>
          <a:lstStyle/>
          <a:p>
            <a:pPr algn="ctr"/>
            <a:r>
              <a:rPr lang="es-ES" altLang="es-ES" sz="1050" b="1" dirty="0">
                <a:solidFill>
                  <a:srgbClr val="FF9800"/>
                </a:solidFill>
                <a:latin typeface="Roboto Condensed Light"/>
                <a:ea typeface="Roboto Condensed Light"/>
                <a:cs typeface="Roboto Condensed Light"/>
              </a:rPr>
              <a:t>MUCHAS GRACIAS POR SU </a:t>
            </a:r>
            <a:r>
              <a:rPr lang="es-ES" altLang="es-ES" sz="1050" b="1" dirty="0">
                <a:solidFill>
                  <a:srgbClr val="FF9800"/>
                </a:solidFill>
                <a:latin typeface="Roboto Condensed Light"/>
                <a:ea typeface="Roboto Condensed Light"/>
                <a:cs typeface="Roboto Condensed Light"/>
                <a:sym typeface="Roboto Condensed Light"/>
              </a:rPr>
              <a:t>ATENCIÓN</a:t>
            </a:r>
            <a:endParaRPr lang="es-ES" sz="1050" dirty="0"/>
          </a:p>
        </p:txBody>
      </p:sp>
      <p:pic>
        <p:nvPicPr>
          <p:cNvPr id="6" name="Picture 2" descr="https://albertonrecord.co.za/wp-content/uploads/sites/35/2016/03/Deadline.jpg">
            <a:extLst>
              <a:ext uri="{FF2B5EF4-FFF2-40B4-BE49-F238E27FC236}">
                <a16:creationId xmlns:a16="http://schemas.microsoft.com/office/drawing/2014/main" id="{BCA8FFCD-ECED-4477-8201-8B4346B8C7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7205" y="1743182"/>
            <a:ext cx="2038145" cy="135636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9">
            <a:extLst>
              <a:ext uri="{FF2B5EF4-FFF2-40B4-BE49-F238E27FC236}">
                <a16:creationId xmlns:a16="http://schemas.microsoft.com/office/drawing/2014/main" id="{963345AB-5E94-475A-8696-5A7E1B9E0A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4699" y="596900"/>
            <a:ext cx="1793574" cy="398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Imagen 11">
            <a:extLst>
              <a:ext uri="{FF2B5EF4-FFF2-40B4-BE49-F238E27FC236}">
                <a16:creationId xmlns:a16="http://schemas.microsoft.com/office/drawing/2014/main" id="{A12B19A0-C040-41F3-818E-0F5DB7AADE7D}"/>
              </a:ext>
            </a:extLst>
          </p:cNvPr>
          <p:cNvPicPr>
            <a:picLocks noChangeAspect="1"/>
          </p:cNvPicPr>
          <p:nvPr/>
        </p:nvPicPr>
        <p:blipFill>
          <a:blip r:embed="rId5"/>
          <a:stretch>
            <a:fillRect/>
          </a:stretch>
        </p:blipFill>
        <p:spPr>
          <a:xfrm>
            <a:off x="6189395" y="1960824"/>
            <a:ext cx="1526025" cy="998275"/>
          </a:xfrm>
          <a:prstGeom prst="rect">
            <a:avLst/>
          </a:prstGeom>
        </p:spPr>
      </p:pic>
      <p:pic>
        <p:nvPicPr>
          <p:cNvPr id="13" name="Imagen 12" descr="Imagen que contiene imágenes prediseñadas&#10;&#10;Descripción generada con confianza muy alta">
            <a:extLst>
              <a:ext uri="{FF2B5EF4-FFF2-40B4-BE49-F238E27FC236}">
                <a16:creationId xmlns:a16="http://schemas.microsoft.com/office/drawing/2014/main" id="{7C0939E6-2BB1-4A77-8ED1-FDCE8D001CBB}"/>
              </a:ext>
            </a:extLst>
          </p:cNvPr>
          <p:cNvPicPr>
            <a:picLocks noChangeAspect="1"/>
          </p:cNvPicPr>
          <p:nvPr/>
        </p:nvPicPr>
        <p:blipFill>
          <a:blip r:embed="rId6"/>
          <a:stretch>
            <a:fillRect/>
          </a:stretch>
        </p:blipFill>
        <p:spPr>
          <a:xfrm>
            <a:off x="4286250" y="1872538"/>
            <a:ext cx="1192201" cy="1192201"/>
          </a:xfrm>
          <a:prstGeom prst="rect">
            <a:avLst/>
          </a:prstGeom>
        </p:spPr>
      </p:pic>
    </p:spTree>
    <p:extLst>
      <p:ext uri="{BB962C8B-B14F-4D97-AF65-F5344CB8AC3E}">
        <p14:creationId xmlns:p14="http://schemas.microsoft.com/office/powerpoint/2010/main" val="1632893421"/>
      </p:ext>
    </p:extLst>
  </p:cSld>
  <p:clrMapOvr>
    <a:masterClrMapping/>
  </p:clrMapOvr>
</p:sld>
</file>

<file path=ppt/theme/theme1.xml><?xml version="1.0" encoding="utf-8"?>
<a:theme xmlns:a="http://schemas.openxmlformats.org/drawingml/2006/main" name="Salerio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2487</TotalTime>
  <Words>1981</Words>
  <Application>Microsoft Office PowerPoint</Application>
  <PresentationFormat>Presentación en pantalla (16:9)</PresentationFormat>
  <Paragraphs>209</Paragraphs>
  <Slides>34</Slides>
  <Notes>31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34</vt:i4>
      </vt:variant>
    </vt:vector>
  </HeadingPairs>
  <TitlesOfParts>
    <vt:vector size="41" baseType="lpstr">
      <vt:lpstr>Arial</vt:lpstr>
      <vt:lpstr>Arvo</vt:lpstr>
      <vt:lpstr>Calibri</vt:lpstr>
      <vt:lpstr>Roboto Condensed</vt:lpstr>
      <vt:lpstr>Roboto Condensed Light</vt:lpstr>
      <vt:lpstr>Verdana</vt:lpstr>
      <vt:lpstr>Salerio template</vt:lpstr>
      <vt:lpstr>Novedades legislativas en Protección de Datos:  ¿Estás preparado para adaptarte al Reglamento General de Protección de Datos?</vt:lpstr>
      <vt:lpstr>INTRODUCCIÓN AL REGLAMENTO</vt:lpstr>
      <vt:lpstr>Presentación de PowerPoint</vt:lpstr>
      <vt:lpstr>Presentación de PowerPoint</vt:lpstr>
      <vt:lpstr> 10 puntos relevantes</vt:lpstr>
      <vt:lpstr>10 puntos relevantes</vt:lpstr>
      <vt:lpstr>PRINCIPIOS DEL TRATAMIENTO</vt:lpstr>
      <vt:lpstr>Principio de responsabilidad proactiva</vt:lpstr>
      <vt:lpstr>PRINCIPIO DE RESPONSABILIDAD PROACTIVA</vt:lpstr>
      <vt:lpstr>PRINCIPIO DE INFORMACIÓN PREVIA</vt:lpstr>
      <vt:lpstr>Presentación de PowerPoint</vt:lpstr>
      <vt:lpstr>CATEGORÍAS ESPECIALES DE DATOS</vt:lpstr>
      <vt:lpstr>INTEGRIDAD Y CONFIDENCIALIDAD</vt:lpstr>
      <vt:lpstr>EL CONSENTIMIENTO DEL TITULAR</vt:lpstr>
      <vt:lpstr>EL CONSENTIMIENTO DEL TITULAR DE LOS DATOS</vt:lpstr>
      <vt:lpstr>EL CONSENTIMIENTO DEL TITULAR DE LOS DATOS MENORES DE EDAD</vt:lpstr>
      <vt:lpstr>Presentación de PowerPoint</vt:lpstr>
      <vt:lpstr>Presentación de PowerPoint</vt:lpstr>
      <vt:lpstr>RESPONSABLE DEL TRATAMIENTO Y ENCARGADO DEL TRATAMIENTO</vt:lpstr>
      <vt:lpstr>RESPONSABLES Y ENCARGADOS DE TRATAMIENTO</vt:lpstr>
      <vt:lpstr>LOS CONTRATOS DE ENCARGADO DE TRATAMIENTO</vt:lpstr>
      <vt:lpstr>NUEVAS OBLIGACIONES DEL RGPD</vt:lpstr>
      <vt:lpstr>EL PRINCIPIO DE RESPONSABILIDAD PROACTIVA</vt:lpstr>
      <vt:lpstr>LAS EVALUACIONES DE IMPACTO EN PROTECCIÓN DE DATOS. ¿QUÉ ES UNA EIPD?</vt:lpstr>
      <vt:lpstr>EL REGISTRO DE ACTIVIDADES DE TRATAMIENTO</vt:lpstr>
      <vt:lpstr>NOTIFICACIONES Y COMUNICACIONES DE VIOLACIONES DE SEGURIDAD DE LOS DATOS PERSONALES </vt:lpstr>
      <vt:lpstr>EL DELEGADO DE PROTECCIÓN DE DATOS</vt:lpstr>
      <vt:lpstr>¿QUÉ ES UN DELEGADO DE PROTECCIÓN DE DATOS (DPO)?</vt:lpstr>
      <vt:lpstr>¿PARA QUIÉN ES OBLIGATORIO EL DELEGADO DE PROTECCIÓN DE DATOS (DPO) ?</vt:lpstr>
      <vt:lpstr>PERFIL DEL DELEGADO DE PROTECCIÓN DE DATOS (DPO)</vt:lpstr>
      <vt:lpstr>¿CUANDO DEBE SER DESIGNADO EL DELEGADO DE PROTECCIÓN DE DATOS (DPO) ?</vt:lpstr>
      <vt:lpstr>FUNCIONES DEL DELEGADO DE PROTECCIÓN DE DATOS (DPO)</vt:lpstr>
      <vt:lpstr>BLOG PSN SERCON</vt:lpstr>
      <vt:lpstr>RGPD: 25 mayo 2018 DEADLINE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Novedades legislativas en Protección de Datos:  ¿Estás preparado para adaptarte al Reglamento General de Protección de Datos?</dc:title>
  <dc:creator>FERNANDO BENITEZ RODRIGUEZ</dc:creator>
  <cp:lastModifiedBy>Salvador Serrano Fernandez</cp:lastModifiedBy>
  <cp:revision>209</cp:revision>
  <dcterms:modified xsi:type="dcterms:W3CDTF">2018-09-20T09:16:23Z</dcterms:modified>
</cp:coreProperties>
</file>