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3300"/>
    <a:srgbClr val="0C0900"/>
    <a:srgbClr val="FFFF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707" autoAdjust="0"/>
  </p:normalViewPr>
  <p:slideViewPr>
    <p:cSldViewPr snapToGrid="0">
      <p:cViewPr varScale="1">
        <p:scale>
          <a:sx n="106" d="100"/>
          <a:sy n="106" d="100"/>
        </p:scale>
        <p:origin x="73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2905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2568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9654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1495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3740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5788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625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4692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928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9944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525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6EEC4-2CF5-46C8-99E4-79D0D119B893}" type="datetimeFigureOut">
              <a:rPr lang="es-ES" smtClean="0"/>
              <a:t>03/11/2023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0D0E2-D69C-44E3-AF27-7B8C3A035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5153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l="20000" t="5000" r="20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960314" y="128704"/>
            <a:ext cx="9885404" cy="1966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36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JORNADA </a:t>
            </a:r>
            <a:r>
              <a:rPr lang="es-ES" sz="3600" b="1" cap="all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micológica-gastronómica</a:t>
            </a:r>
            <a:r>
              <a:rPr lang="es-ES" sz="36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2023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3600" dirty="0"/>
              <a:t>Domingo,  12 de noviembre de 2023.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s-ES" sz="3600" b="1" dirty="0">
                <a:solidFill>
                  <a:schemeClr val="accent6">
                    <a:lumMod val="50000"/>
                  </a:schemeClr>
                </a:solidFill>
              </a:rPr>
              <a:t>San Martín de Trebejo (Cáceres)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920505" y="5119835"/>
            <a:ext cx="7942219" cy="925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1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Dirigido a:  Colegiados del Ilustre Colegio Oficial de Veterinarios de Salamanca y familiares</a:t>
            </a:r>
          </a:p>
          <a:p>
            <a:pPr>
              <a:lnSpc>
                <a:spcPct val="115000"/>
              </a:lnSpc>
            </a:pPr>
            <a:r>
              <a:rPr lang="es-ES" sz="1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Importe menú micológico 35 €/persona. Otros gastos subvencionados por el Colegio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1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Llevar ropa/calzado adecuado y útiles necesarios (cesta, navaja,…)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10475" y="2337937"/>
            <a:ext cx="2549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Programa previsto:</a:t>
            </a:r>
            <a:endParaRPr lang="es-ES" sz="2400" u="sng" dirty="0"/>
          </a:p>
        </p:txBody>
      </p:sp>
      <p:sp>
        <p:nvSpPr>
          <p:cNvPr id="10" name="Rectángulo 9"/>
          <p:cNvSpPr/>
          <p:nvPr/>
        </p:nvSpPr>
        <p:spPr>
          <a:xfrm>
            <a:off x="835783" y="6021154"/>
            <a:ext cx="10804113" cy="710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b="1" dirty="0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Plazas limitadas, por orden de inscripción hasta las 12 h. del 7 de noviembre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Inscripciones </a:t>
            </a:r>
            <a:r>
              <a:rPr lang="es-ES" sz="1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email a colvetsa@colvet.es, 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Secretaría del Ilustre Colegio Oficial de Veterinarios de Salamanca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050115" y="2273256"/>
            <a:ext cx="7485585" cy="2855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s-ES" b="1">
                <a:solidFill>
                  <a:srgbClr val="0033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09:00 h. </a:t>
            </a:r>
            <a:r>
              <a:rPr lang="es-ES" dirty="0">
                <a:solidFill>
                  <a:srgbClr val="003300"/>
                </a:solidFill>
                <a:latin typeface="Arial" panose="020B0604020202020204" pitchFamily="34" charset="0"/>
              </a:rPr>
              <a:t>Salida aproximada desde Salamanca (el lugar de salida se comunicará en breve)</a:t>
            </a:r>
          </a:p>
          <a:p>
            <a:pPr>
              <a:lnSpc>
                <a:spcPct val="115000"/>
              </a:lnSpc>
            </a:pPr>
            <a:endParaRPr lang="es-ES" dirty="0">
              <a:solidFill>
                <a:srgbClr val="003300"/>
              </a:solidFill>
              <a:latin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10:20 h. </a:t>
            </a:r>
            <a:r>
              <a:rPr lang="es-ES" dirty="0">
                <a:solidFill>
                  <a:srgbClr val="0033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Parada-café, Ciudad Rodrigo (Salamanca)</a:t>
            </a:r>
            <a:endParaRPr lang="es-ES" sz="400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ES" sz="1200" b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11:00 h. </a:t>
            </a:r>
            <a:r>
              <a:rPr lang="es-ES" dirty="0">
                <a:solidFill>
                  <a:srgbClr val="0033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Llegada a la zona micológica</a:t>
            </a:r>
          </a:p>
          <a:p>
            <a:pPr>
              <a:spcAft>
                <a:spcPts val="0"/>
              </a:spcAft>
            </a:pPr>
            <a:endParaRPr lang="es-ES" sz="1200" b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15:00 h. </a:t>
            </a:r>
            <a:r>
              <a:rPr lang="es-ES" dirty="0">
                <a:solidFill>
                  <a:srgbClr val="0033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Menú micológico en el restaurante Montesol, Coria (Cáceres)</a:t>
            </a:r>
          </a:p>
          <a:p>
            <a:pPr>
              <a:spcAft>
                <a:spcPts val="0"/>
              </a:spcAft>
            </a:pPr>
            <a:endParaRPr lang="es-ES" sz="1200" b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20:00 h. </a:t>
            </a:r>
            <a:r>
              <a:rPr lang="es-ES" dirty="0">
                <a:solidFill>
                  <a:srgbClr val="0033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Llegada a Salamanca</a:t>
            </a:r>
            <a:endParaRPr lang="es-ES" sz="400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891947-03A1-7604-D5C2-261999FA1162}"/>
              </a:ext>
            </a:extLst>
          </p:cNvPr>
          <p:cNvSpPr txBox="1"/>
          <p:nvPr/>
        </p:nvSpPr>
        <p:spPr>
          <a:xfrm>
            <a:off x="393243" y="4704178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_tradnl" altLang="es-E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081E38A-584B-DD6D-6AE3-3725A99AF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36" y="126139"/>
            <a:ext cx="2007624" cy="200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965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2285</TotalTime>
  <Words>154</Words>
  <Application>Microsoft Office PowerPoint</Application>
  <PresentationFormat>Panorámica</PresentationFormat>
  <Paragraphs>18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Junta de Castilla y León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Rufino</dc:creator>
  <cp:lastModifiedBy>Plaza Constituci�n, 6 Plaza Constituci�n, 6</cp:lastModifiedBy>
  <cp:revision>82</cp:revision>
  <cp:lastPrinted>2022-11-16T12:30:36Z</cp:lastPrinted>
  <dcterms:created xsi:type="dcterms:W3CDTF">2019-10-02T20:03:49Z</dcterms:created>
  <dcterms:modified xsi:type="dcterms:W3CDTF">2023-11-03T09:29:56Z</dcterms:modified>
</cp:coreProperties>
</file>